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3"/>
  </p:notesMasterIdLst>
  <p:sldIdLst>
    <p:sldId id="256" r:id="rId5"/>
    <p:sldId id="364" r:id="rId6"/>
    <p:sldId id="365" r:id="rId7"/>
    <p:sldId id="368" r:id="rId8"/>
    <p:sldId id="369" r:id="rId9"/>
    <p:sldId id="366" r:id="rId10"/>
    <p:sldId id="370" r:id="rId11"/>
    <p:sldId id="371" r:id="rId12"/>
    <p:sldId id="390" r:id="rId13"/>
    <p:sldId id="373" r:id="rId14"/>
    <p:sldId id="374" r:id="rId15"/>
    <p:sldId id="375" r:id="rId16"/>
    <p:sldId id="376" r:id="rId17"/>
    <p:sldId id="377" r:id="rId18"/>
    <p:sldId id="392" r:id="rId19"/>
    <p:sldId id="389" r:id="rId20"/>
    <p:sldId id="384" r:id="rId21"/>
    <p:sldId id="39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A2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D1531-02C6-47A0-8A64-1C4B7E285D8F}" v="112" dt="2020-10-22T20:44:30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560" autoAdjust="0"/>
  </p:normalViewPr>
  <p:slideViewPr>
    <p:cSldViewPr snapToGrid="0">
      <p:cViewPr varScale="1">
        <p:scale>
          <a:sx n="80" d="100"/>
          <a:sy n="80" d="100"/>
        </p:scale>
        <p:origin x="13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 Brussels Translation" userId="aed7890c-e47a-4f0d-bee6-7bbf90d5e56b" providerId="ADAL" clId="{CC1D1531-02C6-47A0-8A64-1C4B7E285D8F}"/>
    <pc:docChg chg="undo redo custSel modSld">
      <pc:chgData name="Info Brussels Translation" userId="aed7890c-e47a-4f0d-bee6-7bbf90d5e56b" providerId="ADAL" clId="{CC1D1531-02C6-47A0-8A64-1C4B7E285D8F}" dt="2020-10-23T05:29:42.198" v="6782" actId="20577"/>
      <pc:docMkLst>
        <pc:docMk/>
      </pc:docMkLst>
      <pc:sldChg chg="modSp mod">
        <pc:chgData name="Info Brussels Translation" userId="aed7890c-e47a-4f0d-bee6-7bbf90d5e56b" providerId="ADAL" clId="{CC1D1531-02C6-47A0-8A64-1C4B7E285D8F}" dt="2020-10-22T19:55:21.040" v="31" actId="20577"/>
        <pc:sldMkLst>
          <pc:docMk/>
          <pc:sldMk cId="1944675731" sldId="256"/>
        </pc:sldMkLst>
        <pc:spChg chg="mod">
          <ac:chgData name="Info Brussels Translation" userId="aed7890c-e47a-4f0d-bee6-7bbf90d5e56b" providerId="ADAL" clId="{CC1D1531-02C6-47A0-8A64-1C4B7E285D8F}" dt="2020-10-22T19:55:21.040" v="31" actId="20577"/>
          <ac:spMkLst>
            <pc:docMk/>
            <pc:sldMk cId="1944675731" sldId="256"/>
            <ac:spMk id="4" creationId="{62718F40-7637-4A33-8ED1-D4D694517AA9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19:57:03.901" v="156" actId="20577"/>
        <pc:sldMkLst>
          <pc:docMk/>
          <pc:sldMk cId="0" sldId="364"/>
        </pc:sldMkLst>
        <pc:spChg chg="mod">
          <ac:chgData name="Info Brussels Translation" userId="aed7890c-e47a-4f0d-bee6-7bbf90d5e56b" providerId="ADAL" clId="{CC1D1531-02C6-47A0-8A64-1C4B7E285D8F}" dt="2020-10-22T19:56:36.565" v="114" actId="14100"/>
          <ac:spMkLst>
            <pc:docMk/>
            <pc:sldMk cId="0" sldId="364"/>
            <ac:spMk id="7" creationId="{2210C76A-5FEC-4A2C-8E5C-9D3251A6FE14}"/>
          </ac:spMkLst>
        </pc:spChg>
        <pc:spChg chg="mod">
          <ac:chgData name="Info Brussels Translation" userId="aed7890c-e47a-4f0d-bee6-7bbf90d5e56b" providerId="ADAL" clId="{CC1D1531-02C6-47A0-8A64-1C4B7E285D8F}" dt="2020-10-22T19:55:32.135" v="55" actId="20577"/>
          <ac:spMkLst>
            <pc:docMk/>
            <pc:sldMk cId="0" sldId="364"/>
            <ac:spMk id="35842" creationId="{45564D05-5E17-4799-A1E2-E428A503ECB3}"/>
          </ac:spMkLst>
        </pc:spChg>
        <pc:graphicFrameChg chg="mod">
          <ac:chgData name="Info Brussels Translation" userId="aed7890c-e47a-4f0d-bee6-7bbf90d5e56b" providerId="ADAL" clId="{CC1D1531-02C6-47A0-8A64-1C4B7E285D8F}" dt="2020-10-22T19:57:03.901" v="156" actId="20577"/>
          <ac:graphicFrameMkLst>
            <pc:docMk/>
            <pc:sldMk cId="0" sldId="364"/>
            <ac:graphicFrameMk id="12" creationId="{6F1C97B7-7CB9-4595-A703-B489BAE56E08}"/>
          </ac:graphicFrameMkLst>
        </pc:graphicFrameChg>
      </pc:sldChg>
      <pc:sldChg chg="modSp mod">
        <pc:chgData name="Info Brussels Translation" userId="aed7890c-e47a-4f0d-bee6-7bbf90d5e56b" providerId="ADAL" clId="{CC1D1531-02C6-47A0-8A64-1C4B7E285D8F}" dt="2020-10-23T05:20:50.918" v="6746" actId="20577"/>
        <pc:sldMkLst>
          <pc:docMk/>
          <pc:sldMk cId="0" sldId="365"/>
        </pc:sldMkLst>
        <pc:spChg chg="mod">
          <ac:chgData name="Info Brussels Translation" userId="aed7890c-e47a-4f0d-bee6-7bbf90d5e56b" providerId="ADAL" clId="{CC1D1531-02C6-47A0-8A64-1C4B7E285D8F}" dt="2020-10-22T19:57:13.975" v="173" actId="20577"/>
          <ac:spMkLst>
            <pc:docMk/>
            <pc:sldMk cId="0" sldId="365"/>
            <ac:spMk id="36866" creationId="{6F5CC459-77BF-4216-B211-E9A423D42C9F}"/>
          </ac:spMkLst>
        </pc:spChg>
        <pc:spChg chg="mod">
          <ac:chgData name="Info Brussels Translation" userId="aed7890c-e47a-4f0d-bee6-7bbf90d5e56b" providerId="ADAL" clId="{CC1D1531-02C6-47A0-8A64-1C4B7E285D8F}" dt="2020-10-23T05:20:50.918" v="6746" actId="20577"/>
          <ac:spMkLst>
            <pc:docMk/>
            <pc:sldMk cId="0" sldId="365"/>
            <ac:spMk id="36867" creationId="{A495C42D-4636-4691-9E32-67301B4AF1B3}"/>
          </ac:spMkLst>
        </pc:spChg>
      </pc:sldChg>
      <pc:sldChg chg="modSp mod">
        <pc:chgData name="Info Brussels Translation" userId="aed7890c-e47a-4f0d-bee6-7bbf90d5e56b" providerId="ADAL" clId="{CC1D1531-02C6-47A0-8A64-1C4B7E285D8F}" dt="2020-10-23T05:22:36.702" v="6749" actId="20577"/>
        <pc:sldMkLst>
          <pc:docMk/>
          <pc:sldMk cId="0" sldId="366"/>
        </pc:sldMkLst>
        <pc:spChg chg="mod">
          <ac:chgData name="Info Brussels Translation" userId="aed7890c-e47a-4f0d-bee6-7bbf90d5e56b" providerId="ADAL" clId="{CC1D1531-02C6-47A0-8A64-1C4B7E285D8F}" dt="2020-10-22T20:11:07.775" v="1239" actId="20577"/>
          <ac:spMkLst>
            <pc:docMk/>
            <pc:sldMk cId="0" sldId="366"/>
            <ac:spMk id="39938" creationId="{FFC157D0-E0A7-4117-A021-2814C922ADC5}"/>
          </ac:spMkLst>
        </pc:spChg>
        <pc:spChg chg="mod">
          <ac:chgData name="Info Brussels Translation" userId="aed7890c-e47a-4f0d-bee6-7bbf90d5e56b" providerId="ADAL" clId="{CC1D1531-02C6-47A0-8A64-1C4B7E285D8F}" dt="2020-10-23T05:22:36.702" v="6749" actId="20577"/>
          <ac:spMkLst>
            <pc:docMk/>
            <pc:sldMk cId="0" sldId="366"/>
            <ac:spMk id="39939" creationId="{47A414EB-2577-43F0-8E86-E6E2C20BF3E9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09:35.680" v="991" actId="113"/>
        <pc:sldMkLst>
          <pc:docMk/>
          <pc:sldMk cId="0" sldId="368"/>
        </pc:sldMkLst>
        <pc:spChg chg="mod">
          <ac:chgData name="Info Brussels Translation" userId="aed7890c-e47a-4f0d-bee6-7bbf90d5e56b" providerId="ADAL" clId="{CC1D1531-02C6-47A0-8A64-1C4B7E285D8F}" dt="2020-10-22T20:02:20.775" v="506" actId="20577"/>
          <ac:spMkLst>
            <pc:docMk/>
            <pc:sldMk cId="0" sldId="368"/>
            <ac:spMk id="37890" creationId="{FBCC3186-0573-40EF-ACE5-9CAA5CB9C3AE}"/>
          </ac:spMkLst>
        </pc:spChg>
        <pc:spChg chg="mod">
          <ac:chgData name="Info Brussels Translation" userId="aed7890c-e47a-4f0d-bee6-7bbf90d5e56b" providerId="ADAL" clId="{CC1D1531-02C6-47A0-8A64-1C4B7E285D8F}" dt="2020-10-22T20:09:35.680" v="991" actId="113"/>
          <ac:spMkLst>
            <pc:docMk/>
            <pc:sldMk cId="0" sldId="368"/>
            <ac:spMk id="37891" creationId="{4BEE0AC9-9472-4125-B488-F2A9BB20758A}"/>
          </ac:spMkLst>
        </pc:spChg>
      </pc:sldChg>
      <pc:sldChg chg="modSp mod">
        <pc:chgData name="Info Brussels Translation" userId="aed7890c-e47a-4f0d-bee6-7bbf90d5e56b" providerId="ADAL" clId="{CC1D1531-02C6-47A0-8A64-1C4B7E285D8F}" dt="2020-10-23T05:21:08.374" v="6748" actId="20577"/>
        <pc:sldMkLst>
          <pc:docMk/>
          <pc:sldMk cId="0" sldId="369"/>
        </pc:sldMkLst>
        <pc:spChg chg="mod">
          <ac:chgData name="Info Brussels Translation" userId="aed7890c-e47a-4f0d-bee6-7bbf90d5e56b" providerId="ADAL" clId="{CC1D1531-02C6-47A0-8A64-1C4B7E285D8F}" dt="2020-10-23T05:21:08.374" v="6748" actId="20577"/>
          <ac:spMkLst>
            <pc:docMk/>
            <pc:sldMk cId="0" sldId="369"/>
            <ac:spMk id="38914" creationId="{8C0D5BDC-4FF9-4ED8-AB6E-5897C3CC0EC0}"/>
          </ac:spMkLst>
        </pc:spChg>
        <pc:spChg chg="mod">
          <ac:chgData name="Info Brussels Translation" userId="aed7890c-e47a-4f0d-bee6-7bbf90d5e56b" providerId="ADAL" clId="{CC1D1531-02C6-47A0-8A64-1C4B7E285D8F}" dt="2020-10-22T20:11:00.895" v="1233" actId="20577"/>
          <ac:spMkLst>
            <pc:docMk/>
            <pc:sldMk cId="0" sldId="369"/>
            <ac:spMk id="51203" creationId="{4479168C-B75F-4DFE-8C35-D4682F3B8779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22:27.671" v="2540" actId="20577"/>
        <pc:sldMkLst>
          <pc:docMk/>
          <pc:sldMk cId="0" sldId="370"/>
        </pc:sldMkLst>
        <pc:spChg chg="mod">
          <ac:chgData name="Info Brussels Translation" userId="aed7890c-e47a-4f0d-bee6-7bbf90d5e56b" providerId="ADAL" clId="{CC1D1531-02C6-47A0-8A64-1C4B7E285D8F}" dt="2020-10-22T20:22:27.671" v="2540" actId="20577"/>
          <ac:spMkLst>
            <pc:docMk/>
            <pc:sldMk cId="0" sldId="370"/>
            <ac:spMk id="39939" creationId="{41D213D5-0550-43E8-968E-948D20F4AA04}"/>
          </ac:spMkLst>
        </pc:spChg>
        <pc:spChg chg="mod">
          <ac:chgData name="Info Brussels Translation" userId="aed7890c-e47a-4f0d-bee6-7bbf90d5e56b" providerId="ADAL" clId="{CC1D1531-02C6-47A0-8A64-1C4B7E285D8F}" dt="2020-10-22T20:18:26.552" v="1872" actId="20577"/>
          <ac:spMkLst>
            <pc:docMk/>
            <pc:sldMk cId="0" sldId="370"/>
            <ac:spMk id="40962" creationId="{A9247573-46E2-4337-B818-8FD34813A70F}"/>
          </ac:spMkLst>
        </pc:spChg>
      </pc:sldChg>
      <pc:sldChg chg="modSp mod modNotesTx">
        <pc:chgData name="Info Brussels Translation" userId="aed7890c-e47a-4f0d-bee6-7bbf90d5e56b" providerId="ADAL" clId="{CC1D1531-02C6-47A0-8A64-1C4B7E285D8F}" dt="2020-10-23T05:24:46.293" v="6752" actId="20577"/>
        <pc:sldMkLst>
          <pc:docMk/>
          <pc:sldMk cId="0" sldId="371"/>
        </pc:sldMkLst>
        <pc:spChg chg="mod">
          <ac:chgData name="Info Brussels Translation" userId="aed7890c-e47a-4f0d-bee6-7bbf90d5e56b" providerId="ADAL" clId="{CC1D1531-02C6-47A0-8A64-1C4B7E285D8F}" dt="2020-10-23T05:24:46.293" v="6752" actId="20577"/>
          <ac:spMkLst>
            <pc:docMk/>
            <pc:sldMk cId="0" sldId="371"/>
            <ac:spMk id="39939" creationId="{547C8BC3-1422-4D13-BB06-EA5B71B135D3}"/>
          </ac:spMkLst>
        </pc:spChg>
        <pc:spChg chg="mod">
          <ac:chgData name="Info Brussels Translation" userId="aed7890c-e47a-4f0d-bee6-7bbf90d5e56b" providerId="ADAL" clId="{CC1D1531-02C6-47A0-8A64-1C4B7E285D8F}" dt="2020-10-22T20:42:24.535" v="4910" actId="20577"/>
          <ac:spMkLst>
            <pc:docMk/>
            <pc:sldMk cId="0" sldId="371"/>
            <ac:spMk id="41986" creationId="{4DF53B1C-D173-4745-AC93-08E810C3AEC4}"/>
          </ac:spMkLst>
        </pc:spChg>
      </pc:sldChg>
      <pc:sldChg chg="modSp mod">
        <pc:chgData name="Info Brussels Translation" userId="aed7890c-e47a-4f0d-bee6-7bbf90d5e56b" providerId="ADAL" clId="{CC1D1531-02C6-47A0-8A64-1C4B7E285D8F}" dt="2020-10-23T05:26:27.013" v="6754" actId="20577"/>
        <pc:sldMkLst>
          <pc:docMk/>
          <pc:sldMk cId="0" sldId="373"/>
        </pc:sldMkLst>
        <pc:spChg chg="mod">
          <ac:chgData name="Info Brussels Translation" userId="aed7890c-e47a-4f0d-bee6-7bbf90d5e56b" providerId="ADAL" clId="{CC1D1531-02C6-47A0-8A64-1C4B7E285D8F}" dt="2020-10-23T05:26:27.013" v="6754" actId="20577"/>
          <ac:spMkLst>
            <pc:docMk/>
            <pc:sldMk cId="0" sldId="373"/>
            <ac:spMk id="39939" creationId="{AAADD362-5EB7-4CD8-8436-19842CFB3497}"/>
          </ac:spMkLst>
        </pc:spChg>
        <pc:spChg chg="mod">
          <ac:chgData name="Info Brussels Translation" userId="aed7890c-e47a-4f0d-bee6-7bbf90d5e56b" providerId="ADAL" clId="{CC1D1531-02C6-47A0-8A64-1C4B7E285D8F}" dt="2020-10-22T20:41:26.503" v="4839" actId="20577"/>
          <ac:spMkLst>
            <pc:docMk/>
            <pc:sldMk cId="0" sldId="373"/>
            <ac:spMk id="44034" creationId="{12E6C965-2736-435A-8733-504A71712094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41:05.790" v="4833" actId="20577"/>
        <pc:sldMkLst>
          <pc:docMk/>
          <pc:sldMk cId="0" sldId="374"/>
        </pc:sldMkLst>
        <pc:spChg chg="mod">
          <ac:chgData name="Info Brussels Translation" userId="aed7890c-e47a-4f0d-bee6-7bbf90d5e56b" providerId="ADAL" clId="{CC1D1531-02C6-47A0-8A64-1C4B7E285D8F}" dt="2020-10-22T20:40:35.959" v="4771" actId="20577"/>
          <ac:spMkLst>
            <pc:docMk/>
            <pc:sldMk cId="0" sldId="374"/>
            <ac:spMk id="45058" creationId="{DD0A05C0-4D20-4693-97D3-10B2D048EC98}"/>
          </ac:spMkLst>
        </pc:spChg>
        <pc:graphicFrameChg chg="mod">
          <ac:chgData name="Info Brussels Translation" userId="aed7890c-e47a-4f0d-bee6-7bbf90d5e56b" providerId="ADAL" clId="{CC1D1531-02C6-47A0-8A64-1C4B7E285D8F}" dt="2020-10-22T20:41:05.790" v="4833" actId="20577"/>
          <ac:graphicFrameMkLst>
            <pc:docMk/>
            <pc:sldMk cId="0" sldId="374"/>
            <ac:graphicFrameMk id="2" creationId="{C1C6F69F-BC7C-4C1A-A1DD-BBD46B3D8A10}"/>
          </ac:graphicFrameMkLst>
        </pc:graphicFrameChg>
      </pc:sldChg>
      <pc:sldChg chg="modSp mod">
        <pc:chgData name="Info Brussels Translation" userId="aed7890c-e47a-4f0d-bee6-7bbf90d5e56b" providerId="ADAL" clId="{CC1D1531-02C6-47A0-8A64-1C4B7E285D8F}" dt="2020-10-23T05:27:23.613" v="6756" actId="20577"/>
        <pc:sldMkLst>
          <pc:docMk/>
          <pc:sldMk cId="0" sldId="375"/>
        </pc:sldMkLst>
        <pc:spChg chg="mod">
          <ac:chgData name="Info Brussels Translation" userId="aed7890c-e47a-4f0d-bee6-7bbf90d5e56b" providerId="ADAL" clId="{CC1D1531-02C6-47A0-8A64-1C4B7E285D8F}" dt="2020-10-23T05:27:23.613" v="6756" actId="20577"/>
          <ac:spMkLst>
            <pc:docMk/>
            <pc:sldMk cId="0" sldId="375"/>
            <ac:spMk id="39939" creationId="{107C2EDC-DF6D-44FC-82C7-0C5D8256DB0D}"/>
          </ac:spMkLst>
        </pc:spChg>
        <pc:spChg chg="mod">
          <ac:chgData name="Info Brussels Translation" userId="aed7890c-e47a-4f0d-bee6-7bbf90d5e56b" providerId="ADAL" clId="{CC1D1531-02C6-47A0-8A64-1C4B7E285D8F}" dt="2020-10-22T20:36:46.655" v="4503" actId="20577"/>
          <ac:spMkLst>
            <pc:docMk/>
            <pc:sldMk cId="0" sldId="375"/>
            <ac:spMk id="46082" creationId="{9E61C0D8-B82A-4DF6-97BA-58623560F0B1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36:22.423" v="4458" actId="20577"/>
        <pc:sldMkLst>
          <pc:docMk/>
          <pc:sldMk cId="0" sldId="376"/>
        </pc:sldMkLst>
        <pc:spChg chg="mod">
          <ac:chgData name="Info Brussels Translation" userId="aed7890c-e47a-4f0d-bee6-7bbf90d5e56b" providerId="ADAL" clId="{CC1D1531-02C6-47A0-8A64-1C4B7E285D8F}" dt="2020-10-22T20:36:22.423" v="4458" actId="20577"/>
          <ac:spMkLst>
            <pc:docMk/>
            <pc:sldMk cId="0" sldId="376"/>
            <ac:spMk id="39939" creationId="{0B5FAA07-4F11-4412-ADFF-8906A62C684B}"/>
          </ac:spMkLst>
        </pc:spChg>
        <pc:spChg chg="mod">
          <ac:chgData name="Info Brussels Translation" userId="aed7890c-e47a-4f0d-bee6-7bbf90d5e56b" providerId="ADAL" clId="{CC1D1531-02C6-47A0-8A64-1C4B7E285D8F}" dt="2020-10-22T20:34:34.886" v="4131" actId="20577"/>
          <ac:spMkLst>
            <pc:docMk/>
            <pc:sldMk cId="0" sldId="376"/>
            <ac:spMk id="47106" creationId="{4CD91C3C-363E-4067-8756-77BE949593E4}"/>
          </ac:spMkLst>
        </pc:spChg>
      </pc:sldChg>
      <pc:sldChg chg="modSp mod">
        <pc:chgData name="Info Brussels Translation" userId="aed7890c-e47a-4f0d-bee6-7bbf90d5e56b" providerId="ADAL" clId="{CC1D1531-02C6-47A0-8A64-1C4B7E285D8F}" dt="2020-10-23T05:28:32.734" v="6769" actId="20577"/>
        <pc:sldMkLst>
          <pc:docMk/>
          <pc:sldMk cId="0" sldId="377"/>
        </pc:sldMkLst>
        <pc:spChg chg="mod">
          <ac:chgData name="Info Brussels Translation" userId="aed7890c-e47a-4f0d-bee6-7bbf90d5e56b" providerId="ADAL" clId="{CC1D1531-02C6-47A0-8A64-1C4B7E285D8F}" dt="2020-10-23T05:28:32.734" v="6769" actId="20577"/>
          <ac:spMkLst>
            <pc:docMk/>
            <pc:sldMk cId="0" sldId="377"/>
            <ac:spMk id="39939" creationId="{B7C9B8AC-7E1A-4EB5-B36F-CCE976C7E81B}"/>
          </ac:spMkLst>
        </pc:spChg>
        <pc:spChg chg="mod">
          <ac:chgData name="Info Brussels Translation" userId="aed7890c-e47a-4f0d-bee6-7bbf90d5e56b" providerId="ADAL" clId="{CC1D1531-02C6-47A0-8A64-1C4B7E285D8F}" dt="2020-10-22T20:31:46.847" v="3588" actId="20577"/>
          <ac:spMkLst>
            <pc:docMk/>
            <pc:sldMk cId="0" sldId="377"/>
            <ac:spMk id="48130" creationId="{34244C67-40FA-43B6-8D9C-806178E86139}"/>
          </ac:spMkLst>
        </pc:spChg>
      </pc:sldChg>
      <pc:sldChg chg="modSp mod">
        <pc:chgData name="Info Brussels Translation" userId="aed7890c-e47a-4f0d-bee6-7bbf90d5e56b" providerId="ADAL" clId="{CC1D1531-02C6-47A0-8A64-1C4B7E285D8F}" dt="2020-10-23T05:29:42.198" v="6782" actId="20577"/>
        <pc:sldMkLst>
          <pc:docMk/>
          <pc:sldMk cId="0" sldId="384"/>
        </pc:sldMkLst>
        <pc:spChg chg="mod">
          <ac:chgData name="Info Brussels Translation" userId="aed7890c-e47a-4f0d-bee6-7bbf90d5e56b" providerId="ADAL" clId="{CC1D1531-02C6-47A0-8A64-1C4B7E285D8F}" dt="2020-10-23T05:29:42.198" v="6782" actId="20577"/>
          <ac:spMkLst>
            <pc:docMk/>
            <pc:sldMk cId="0" sldId="384"/>
            <ac:spMk id="3" creationId="{994BE975-9BC1-4C96-926E-E5B7E0C848E5}"/>
          </ac:spMkLst>
        </pc:spChg>
        <pc:spChg chg="mod">
          <ac:chgData name="Info Brussels Translation" userId="aed7890c-e47a-4f0d-bee6-7bbf90d5e56b" providerId="ADAL" clId="{CC1D1531-02C6-47A0-8A64-1C4B7E285D8F}" dt="2020-10-22T20:24:02.055" v="2690" actId="6549"/>
          <ac:spMkLst>
            <pc:docMk/>
            <pc:sldMk cId="0" sldId="384"/>
            <ac:spMk id="62466" creationId="{DC1BDACA-AC57-4821-A8A5-06EE61EA7053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23:44.078" v="2657" actId="20577"/>
        <pc:sldMkLst>
          <pc:docMk/>
          <pc:sldMk cId="284056936" sldId="389"/>
        </pc:sldMkLst>
        <pc:spChg chg="mod">
          <ac:chgData name="Info Brussels Translation" userId="aed7890c-e47a-4f0d-bee6-7bbf90d5e56b" providerId="ADAL" clId="{CC1D1531-02C6-47A0-8A64-1C4B7E285D8F}" dt="2020-10-22T20:23:44.078" v="2657" actId="20577"/>
          <ac:spMkLst>
            <pc:docMk/>
            <pc:sldMk cId="284056936" sldId="389"/>
            <ac:spMk id="6" creationId="{541B48FF-1066-4045-BF4F-1A8FAF5F65BB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44:45.103" v="5235" actId="20577"/>
        <pc:sldMkLst>
          <pc:docMk/>
          <pc:sldMk cId="1437212722" sldId="390"/>
        </pc:sldMkLst>
        <pc:spChg chg="mod">
          <ac:chgData name="Info Brussels Translation" userId="aed7890c-e47a-4f0d-bee6-7bbf90d5e56b" providerId="ADAL" clId="{CC1D1531-02C6-47A0-8A64-1C4B7E285D8F}" dt="2020-10-22T20:42:35.615" v="4935" actId="20577"/>
          <ac:spMkLst>
            <pc:docMk/>
            <pc:sldMk cId="1437212722" sldId="390"/>
            <ac:spMk id="2" creationId="{ED19556F-FFF6-4C1C-AFB2-28DA0643D296}"/>
          </ac:spMkLst>
        </pc:spChg>
        <pc:spChg chg="mod">
          <ac:chgData name="Info Brussels Translation" userId="aed7890c-e47a-4f0d-bee6-7bbf90d5e56b" providerId="ADAL" clId="{CC1D1531-02C6-47A0-8A64-1C4B7E285D8F}" dt="2020-10-22T20:44:45.103" v="5235" actId="20577"/>
          <ac:spMkLst>
            <pc:docMk/>
            <pc:sldMk cId="1437212722" sldId="390"/>
            <ac:spMk id="3" creationId="{6FF5CEAB-7B72-4B82-BF0B-3C5EB525CC24}"/>
          </ac:spMkLst>
        </pc:spChg>
        <pc:spChg chg="mod">
          <ac:chgData name="Info Brussels Translation" userId="aed7890c-e47a-4f0d-bee6-7bbf90d5e56b" providerId="ADAL" clId="{CC1D1531-02C6-47A0-8A64-1C4B7E285D8F}" dt="2020-10-22T20:43:50.895" v="5109" actId="20577"/>
          <ac:spMkLst>
            <pc:docMk/>
            <pc:sldMk cId="1437212722" sldId="390"/>
            <ac:spMk id="5" creationId="{E4FABC07-DF95-496E-A49C-EB774B9F037E}"/>
          </ac:spMkLst>
        </pc:spChg>
      </pc:sldChg>
      <pc:sldChg chg="modSp mod">
        <pc:chgData name="Info Brussels Translation" userId="aed7890c-e47a-4f0d-bee6-7bbf90d5e56b" providerId="ADAL" clId="{CC1D1531-02C6-47A0-8A64-1C4B7E285D8F}" dt="2020-10-22T20:22:41.062" v="2553" actId="20577"/>
        <pc:sldMkLst>
          <pc:docMk/>
          <pc:sldMk cId="3945967761" sldId="391"/>
        </pc:sldMkLst>
        <pc:spChg chg="mod">
          <ac:chgData name="Info Brussels Translation" userId="aed7890c-e47a-4f0d-bee6-7bbf90d5e56b" providerId="ADAL" clId="{CC1D1531-02C6-47A0-8A64-1C4B7E285D8F}" dt="2020-10-22T20:22:41.062" v="2553" actId="20577"/>
          <ac:spMkLst>
            <pc:docMk/>
            <pc:sldMk cId="3945967761" sldId="391"/>
            <ac:spMk id="10" creationId="{E3F5850F-1008-4AA3-AE77-C9ED5EA5060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91462-1E75-459E-86D8-7281608A4292}" type="doc">
      <dgm:prSet loTypeId="urn:microsoft.com/office/officeart/2005/8/layout/cycle8" loCatId="cycle" qsTypeId="urn:microsoft.com/office/officeart/2005/8/quickstyle/3d5" qsCatId="3D" csTypeId="urn:microsoft.com/office/officeart/2005/8/colors/accent1_2" csCatId="accent1" phldr="1"/>
      <dgm:spPr/>
    </dgm:pt>
    <dgm:pt modelId="{53665282-E1AB-41BC-936C-B9C80C1E751E}">
      <dgm:prSet phldrT="[Tekst]"/>
      <dgm:spPr/>
      <dgm:t>
        <a:bodyPr/>
        <a:lstStyle/>
        <a:p>
          <a:r>
            <a:rPr lang="nl-BE" dirty="0" err="1"/>
            <a:t>sécurité</a:t>
          </a:r>
          <a:r>
            <a:rPr lang="nl-BE" dirty="0"/>
            <a:t> intégrale</a:t>
          </a:r>
          <a:endParaRPr lang="nl-NL" dirty="0"/>
        </a:p>
      </dgm:t>
    </dgm:pt>
    <dgm:pt modelId="{EA542B0B-DF83-4CD6-B1FD-0336F0F776F5}" type="parTrans" cxnId="{E20F74A6-FCC6-410C-8099-3E7096BD503C}">
      <dgm:prSet/>
      <dgm:spPr/>
      <dgm:t>
        <a:bodyPr/>
        <a:lstStyle/>
        <a:p>
          <a:endParaRPr lang="nl-NL"/>
        </a:p>
      </dgm:t>
    </dgm:pt>
    <dgm:pt modelId="{95D699C4-ACC7-4EF2-9E49-6C01A418B9B9}" type="sibTrans" cxnId="{E20F74A6-FCC6-410C-8099-3E7096BD503C}">
      <dgm:prSet/>
      <dgm:spPr/>
      <dgm:t>
        <a:bodyPr/>
        <a:lstStyle/>
        <a:p>
          <a:endParaRPr lang="nl-NL"/>
        </a:p>
      </dgm:t>
    </dgm:pt>
    <dgm:pt modelId="{66486CED-9F73-4664-961E-ED9418D11600}">
      <dgm:prSet phldrT="[Tekst]"/>
      <dgm:spPr/>
      <dgm:t>
        <a:bodyPr/>
        <a:lstStyle/>
        <a:p>
          <a:r>
            <a:rPr lang="nl-BE" dirty="0"/>
            <a:t>citoyens</a:t>
          </a:r>
          <a:endParaRPr lang="nl-NL" dirty="0"/>
        </a:p>
      </dgm:t>
    </dgm:pt>
    <dgm:pt modelId="{FFA8EEAA-447B-474F-B149-2E55B528B4C8}" type="parTrans" cxnId="{6E5DC964-3598-4879-9E04-299B8C1BEB92}">
      <dgm:prSet/>
      <dgm:spPr/>
      <dgm:t>
        <a:bodyPr/>
        <a:lstStyle/>
        <a:p>
          <a:endParaRPr lang="nl-NL"/>
        </a:p>
      </dgm:t>
    </dgm:pt>
    <dgm:pt modelId="{B7716F88-FC7C-4DA2-A042-26AA46245A00}" type="sibTrans" cxnId="{6E5DC964-3598-4879-9E04-299B8C1BEB92}">
      <dgm:prSet/>
      <dgm:spPr/>
      <dgm:t>
        <a:bodyPr/>
        <a:lstStyle/>
        <a:p>
          <a:endParaRPr lang="nl-NL"/>
        </a:p>
      </dgm:t>
    </dgm:pt>
    <dgm:pt modelId="{22BBD5F2-9DD6-4586-AC08-86F76A6B0E71}">
      <dgm:prSet phldrT="[Tekst]"/>
      <dgm:spPr/>
      <dgm:t>
        <a:bodyPr/>
        <a:lstStyle/>
        <a:p>
          <a:r>
            <a:rPr lang="nl-BE" dirty="0" err="1"/>
            <a:t>police</a:t>
          </a:r>
          <a:r>
            <a:rPr lang="nl-BE" dirty="0"/>
            <a:t> </a:t>
          </a:r>
          <a:r>
            <a:rPr lang="nl-BE" dirty="0" err="1"/>
            <a:t>locale</a:t>
          </a:r>
          <a:endParaRPr lang="nl-NL" dirty="0"/>
        </a:p>
      </dgm:t>
    </dgm:pt>
    <dgm:pt modelId="{12CE230D-6CE9-453F-8366-05E0DE6A99F6}" type="parTrans" cxnId="{9A9E9D77-2C58-4398-9EE9-BAB996D4EFC6}">
      <dgm:prSet/>
      <dgm:spPr/>
      <dgm:t>
        <a:bodyPr/>
        <a:lstStyle/>
        <a:p>
          <a:endParaRPr lang="nl-NL"/>
        </a:p>
      </dgm:t>
    </dgm:pt>
    <dgm:pt modelId="{7CBF3308-4CAB-4586-B8FC-AFA189A1D858}" type="sibTrans" cxnId="{9A9E9D77-2C58-4398-9EE9-BAB996D4EFC6}">
      <dgm:prSet/>
      <dgm:spPr/>
      <dgm:t>
        <a:bodyPr/>
        <a:lstStyle/>
        <a:p>
          <a:endParaRPr lang="nl-NL"/>
        </a:p>
      </dgm:t>
    </dgm:pt>
    <dgm:pt modelId="{0586CC0A-363B-4D62-AF7F-519D3F6D6672}" type="pres">
      <dgm:prSet presAssocID="{EBC91462-1E75-459E-86D8-7281608A4292}" presName="compositeShape" presStyleCnt="0">
        <dgm:presLayoutVars>
          <dgm:chMax val="7"/>
          <dgm:dir/>
          <dgm:resizeHandles val="exact"/>
        </dgm:presLayoutVars>
      </dgm:prSet>
      <dgm:spPr/>
    </dgm:pt>
    <dgm:pt modelId="{EF82C19A-1520-43C5-948E-522DA429D7BA}" type="pres">
      <dgm:prSet presAssocID="{EBC91462-1E75-459E-86D8-7281608A4292}" presName="wedge1" presStyleLbl="node1" presStyleIdx="0" presStyleCnt="3"/>
      <dgm:spPr/>
      <dgm:t>
        <a:bodyPr/>
        <a:lstStyle/>
        <a:p>
          <a:endParaRPr lang="nl-NL"/>
        </a:p>
      </dgm:t>
    </dgm:pt>
    <dgm:pt modelId="{6B7122B3-0512-42C6-B497-1A8D0014E155}" type="pres">
      <dgm:prSet presAssocID="{EBC91462-1E75-459E-86D8-7281608A4292}" presName="dummy1a" presStyleCnt="0"/>
      <dgm:spPr/>
    </dgm:pt>
    <dgm:pt modelId="{92F926BB-CCA2-4EA9-A74A-EA460B389034}" type="pres">
      <dgm:prSet presAssocID="{EBC91462-1E75-459E-86D8-7281608A4292}" presName="dummy1b" presStyleCnt="0"/>
      <dgm:spPr/>
    </dgm:pt>
    <dgm:pt modelId="{D2CACBE7-566A-4232-9B02-548A3EBD631A}" type="pres">
      <dgm:prSet presAssocID="{EBC91462-1E75-459E-86D8-7281608A42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A68A32-482F-4413-852F-8F50F675870A}" type="pres">
      <dgm:prSet presAssocID="{EBC91462-1E75-459E-86D8-7281608A4292}" presName="wedge2" presStyleLbl="node1" presStyleIdx="1" presStyleCnt="3"/>
      <dgm:spPr/>
      <dgm:t>
        <a:bodyPr/>
        <a:lstStyle/>
        <a:p>
          <a:endParaRPr lang="nl-NL"/>
        </a:p>
      </dgm:t>
    </dgm:pt>
    <dgm:pt modelId="{36E5C7B8-0CBF-4F45-9FC0-4F8320228358}" type="pres">
      <dgm:prSet presAssocID="{EBC91462-1E75-459E-86D8-7281608A4292}" presName="dummy2a" presStyleCnt="0"/>
      <dgm:spPr/>
    </dgm:pt>
    <dgm:pt modelId="{91E92A17-11EA-4272-9402-738FB3564E25}" type="pres">
      <dgm:prSet presAssocID="{EBC91462-1E75-459E-86D8-7281608A4292}" presName="dummy2b" presStyleCnt="0"/>
      <dgm:spPr/>
    </dgm:pt>
    <dgm:pt modelId="{8CCDDB52-0B9E-4393-B126-F74E90DBDC62}" type="pres">
      <dgm:prSet presAssocID="{EBC91462-1E75-459E-86D8-7281608A42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80A500B-6F51-42B3-8E38-87FD70E38699}" type="pres">
      <dgm:prSet presAssocID="{EBC91462-1E75-459E-86D8-7281608A4292}" presName="wedge3" presStyleLbl="node1" presStyleIdx="2" presStyleCnt="3"/>
      <dgm:spPr/>
      <dgm:t>
        <a:bodyPr/>
        <a:lstStyle/>
        <a:p>
          <a:endParaRPr lang="nl-NL"/>
        </a:p>
      </dgm:t>
    </dgm:pt>
    <dgm:pt modelId="{A70AD6A8-8B60-4AFA-AF47-A3CF74A988E1}" type="pres">
      <dgm:prSet presAssocID="{EBC91462-1E75-459E-86D8-7281608A4292}" presName="dummy3a" presStyleCnt="0"/>
      <dgm:spPr/>
    </dgm:pt>
    <dgm:pt modelId="{4BCD3CCA-1229-4234-9E5A-0B8DABC9173A}" type="pres">
      <dgm:prSet presAssocID="{EBC91462-1E75-459E-86D8-7281608A4292}" presName="dummy3b" presStyleCnt="0"/>
      <dgm:spPr/>
    </dgm:pt>
    <dgm:pt modelId="{265B9D70-BFE5-464F-A9F0-C59F8EA64271}" type="pres">
      <dgm:prSet presAssocID="{EBC91462-1E75-459E-86D8-7281608A42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D77CAB-AC4B-435D-B469-0B5F2DD093D2}" type="pres">
      <dgm:prSet presAssocID="{95D699C4-ACC7-4EF2-9E49-6C01A418B9B9}" presName="arrowWedge1" presStyleLbl="fgSibTrans2D1" presStyleIdx="0" presStyleCnt="3"/>
      <dgm:spPr/>
    </dgm:pt>
    <dgm:pt modelId="{230DF5EC-D1FB-4DEE-861A-5EDD81D12969}" type="pres">
      <dgm:prSet presAssocID="{B7716F88-FC7C-4DA2-A042-26AA46245A00}" presName="arrowWedge2" presStyleLbl="fgSibTrans2D1" presStyleIdx="1" presStyleCnt="3"/>
      <dgm:spPr/>
    </dgm:pt>
    <dgm:pt modelId="{8A865627-E2EB-44B5-88AB-7EB503A0E43B}" type="pres">
      <dgm:prSet presAssocID="{7CBF3308-4CAB-4586-B8FC-AFA189A1D858}" presName="arrowWedge3" presStyleLbl="fgSibTrans2D1" presStyleIdx="2" presStyleCnt="3"/>
      <dgm:spPr/>
    </dgm:pt>
  </dgm:ptLst>
  <dgm:cxnLst>
    <dgm:cxn modelId="{2BF4F574-5290-4C75-BB1F-255561FD17A8}" type="presOf" srcId="{EBC91462-1E75-459E-86D8-7281608A4292}" destId="{0586CC0A-363B-4D62-AF7F-519D3F6D6672}" srcOrd="0" destOrd="0" presId="urn:microsoft.com/office/officeart/2005/8/layout/cycle8"/>
    <dgm:cxn modelId="{29F8FF97-F84F-47A9-A572-9528EB9D0837}" type="presOf" srcId="{53665282-E1AB-41BC-936C-B9C80C1E751E}" destId="{D2CACBE7-566A-4232-9B02-548A3EBD631A}" srcOrd="1" destOrd="0" presId="urn:microsoft.com/office/officeart/2005/8/layout/cycle8"/>
    <dgm:cxn modelId="{641D127B-D1EE-4B2A-96AA-0289959D64DE}" type="presOf" srcId="{53665282-E1AB-41BC-936C-B9C80C1E751E}" destId="{EF82C19A-1520-43C5-948E-522DA429D7BA}" srcOrd="0" destOrd="0" presId="urn:microsoft.com/office/officeart/2005/8/layout/cycle8"/>
    <dgm:cxn modelId="{6E5DC964-3598-4879-9E04-299B8C1BEB92}" srcId="{EBC91462-1E75-459E-86D8-7281608A4292}" destId="{66486CED-9F73-4664-961E-ED9418D11600}" srcOrd="1" destOrd="0" parTransId="{FFA8EEAA-447B-474F-B149-2E55B528B4C8}" sibTransId="{B7716F88-FC7C-4DA2-A042-26AA46245A00}"/>
    <dgm:cxn modelId="{8DCF71BE-8A3E-42A3-8857-5DDDAFC4334F}" type="presOf" srcId="{66486CED-9F73-4664-961E-ED9418D11600}" destId="{C6A68A32-482F-4413-852F-8F50F675870A}" srcOrd="0" destOrd="0" presId="urn:microsoft.com/office/officeart/2005/8/layout/cycle8"/>
    <dgm:cxn modelId="{69DB88A0-14A5-4209-BD35-3BF65C3DF59B}" type="presOf" srcId="{66486CED-9F73-4664-961E-ED9418D11600}" destId="{8CCDDB52-0B9E-4393-B126-F74E90DBDC62}" srcOrd="1" destOrd="0" presId="urn:microsoft.com/office/officeart/2005/8/layout/cycle8"/>
    <dgm:cxn modelId="{9A9E9D77-2C58-4398-9EE9-BAB996D4EFC6}" srcId="{EBC91462-1E75-459E-86D8-7281608A4292}" destId="{22BBD5F2-9DD6-4586-AC08-86F76A6B0E71}" srcOrd="2" destOrd="0" parTransId="{12CE230D-6CE9-453F-8366-05E0DE6A99F6}" sibTransId="{7CBF3308-4CAB-4586-B8FC-AFA189A1D858}"/>
    <dgm:cxn modelId="{E20F74A6-FCC6-410C-8099-3E7096BD503C}" srcId="{EBC91462-1E75-459E-86D8-7281608A4292}" destId="{53665282-E1AB-41BC-936C-B9C80C1E751E}" srcOrd="0" destOrd="0" parTransId="{EA542B0B-DF83-4CD6-B1FD-0336F0F776F5}" sibTransId="{95D699C4-ACC7-4EF2-9E49-6C01A418B9B9}"/>
    <dgm:cxn modelId="{63112FFE-21D6-4C3D-B5DC-ED8DAA8194CD}" type="presOf" srcId="{22BBD5F2-9DD6-4586-AC08-86F76A6B0E71}" destId="{265B9D70-BFE5-464F-A9F0-C59F8EA64271}" srcOrd="1" destOrd="0" presId="urn:microsoft.com/office/officeart/2005/8/layout/cycle8"/>
    <dgm:cxn modelId="{6862198F-7E6F-45E3-BA6F-E65B7C5B50C4}" type="presOf" srcId="{22BBD5F2-9DD6-4586-AC08-86F76A6B0E71}" destId="{680A500B-6F51-42B3-8E38-87FD70E38699}" srcOrd="0" destOrd="0" presId="urn:microsoft.com/office/officeart/2005/8/layout/cycle8"/>
    <dgm:cxn modelId="{A545C503-578B-46E6-A1C3-FEA747F32346}" type="presParOf" srcId="{0586CC0A-363B-4D62-AF7F-519D3F6D6672}" destId="{EF82C19A-1520-43C5-948E-522DA429D7BA}" srcOrd="0" destOrd="0" presId="urn:microsoft.com/office/officeart/2005/8/layout/cycle8"/>
    <dgm:cxn modelId="{FEEBFFBB-683C-4CB6-87ED-010226169DA2}" type="presParOf" srcId="{0586CC0A-363B-4D62-AF7F-519D3F6D6672}" destId="{6B7122B3-0512-42C6-B497-1A8D0014E155}" srcOrd="1" destOrd="0" presId="urn:microsoft.com/office/officeart/2005/8/layout/cycle8"/>
    <dgm:cxn modelId="{3C42C2C0-2E06-4CB9-8932-C2B103401F8D}" type="presParOf" srcId="{0586CC0A-363B-4D62-AF7F-519D3F6D6672}" destId="{92F926BB-CCA2-4EA9-A74A-EA460B389034}" srcOrd="2" destOrd="0" presId="urn:microsoft.com/office/officeart/2005/8/layout/cycle8"/>
    <dgm:cxn modelId="{0A5927DB-F84B-4270-8EDF-C732605F0CDC}" type="presParOf" srcId="{0586CC0A-363B-4D62-AF7F-519D3F6D6672}" destId="{D2CACBE7-566A-4232-9B02-548A3EBD631A}" srcOrd="3" destOrd="0" presId="urn:microsoft.com/office/officeart/2005/8/layout/cycle8"/>
    <dgm:cxn modelId="{A4342A64-EBCD-447D-8484-0CD0718598F5}" type="presParOf" srcId="{0586CC0A-363B-4D62-AF7F-519D3F6D6672}" destId="{C6A68A32-482F-4413-852F-8F50F675870A}" srcOrd="4" destOrd="0" presId="urn:microsoft.com/office/officeart/2005/8/layout/cycle8"/>
    <dgm:cxn modelId="{C8223FC0-2F0B-4DEE-AA71-0936D6D482D4}" type="presParOf" srcId="{0586CC0A-363B-4D62-AF7F-519D3F6D6672}" destId="{36E5C7B8-0CBF-4F45-9FC0-4F8320228358}" srcOrd="5" destOrd="0" presId="urn:microsoft.com/office/officeart/2005/8/layout/cycle8"/>
    <dgm:cxn modelId="{D98A52FA-EA41-473A-A887-73E01340815D}" type="presParOf" srcId="{0586CC0A-363B-4D62-AF7F-519D3F6D6672}" destId="{91E92A17-11EA-4272-9402-738FB3564E25}" srcOrd="6" destOrd="0" presId="urn:microsoft.com/office/officeart/2005/8/layout/cycle8"/>
    <dgm:cxn modelId="{C833D5E1-4092-40A2-AA82-DE2B9047F4CB}" type="presParOf" srcId="{0586CC0A-363B-4D62-AF7F-519D3F6D6672}" destId="{8CCDDB52-0B9E-4393-B126-F74E90DBDC62}" srcOrd="7" destOrd="0" presId="urn:microsoft.com/office/officeart/2005/8/layout/cycle8"/>
    <dgm:cxn modelId="{2BC002D6-409A-48C8-885F-31184EAE6625}" type="presParOf" srcId="{0586CC0A-363B-4D62-AF7F-519D3F6D6672}" destId="{680A500B-6F51-42B3-8E38-87FD70E38699}" srcOrd="8" destOrd="0" presId="urn:microsoft.com/office/officeart/2005/8/layout/cycle8"/>
    <dgm:cxn modelId="{CC147159-6377-460D-873D-9A71485B79C0}" type="presParOf" srcId="{0586CC0A-363B-4D62-AF7F-519D3F6D6672}" destId="{A70AD6A8-8B60-4AFA-AF47-A3CF74A988E1}" srcOrd="9" destOrd="0" presId="urn:microsoft.com/office/officeart/2005/8/layout/cycle8"/>
    <dgm:cxn modelId="{1E7CA968-6486-44A1-9B9B-E82DE4BD7AA1}" type="presParOf" srcId="{0586CC0A-363B-4D62-AF7F-519D3F6D6672}" destId="{4BCD3CCA-1229-4234-9E5A-0B8DABC9173A}" srcOrd="10" destOrd="0" presId="urn:microsoft.com/office/officeart/2005/8/layout/cycle8"/>
    <dgm:cxn modelId="{7626AEC5-A3E4-4B42-8800-8476F27B9C94}" type="presParOf" srcId="{0586CC0A-363B-4D62-AF7F-519D3F6D6672}" destId="{265B9D70-BFE5-464F-A9F0-C59F8EA64271}" srcOrd="11" destOrd="0" presId="urn:microsoft.com/office/officeart/2005/8/layout/cycle8"/>
    <dgm:cxn modelId="{70E1738E-A266-4860-BC47-DAB8C93E9E8F}" type="presParOf" srcId="{0586CC0A-363B-4D62-AF7F-519D3F6D6672}" destId="{78D77CAB-AC4B-435D-B469-0B5F2DD093D2}" srcOrd="12" destOrd="0" presId="urn:microsoft.com/office/officeart/2005/8/layout/cycle8"/>
    <dgm:cxn modelId="{0A9A6D79-689D-47A1-880C-CBFCCF49D0B4}" type="presParOf" srcId="{0586CC0A-363B-4D62-AF7F-519D3F6D6672}" destId="{230DF5EC-D1FB-4DEE-861A-5EDD81D12969}" srcOrd="13" destOrd="0" presId="urn:microsoft.com/office/officeart/2005/8/layout/cycle8"/>
    <dgm:cxn modelId="{3613442D-8F46-4E0F-90FB-E40D05F4A44B}" type="presParOf" srcId="{0586CC0A-363B-4D62-AF7F-519D3F6D6672}" destId="{8A865627-E2EB-44B5-88AB-7EB503A0E43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C5466-2F3F-4CCB-A4EB-88ED98A20251}" type="doc">
      <dgm:prSet loTypeId="urn:microsoft.com/office/officeart/2008/layout/RadialCluster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928D0AF-4AF0-4858-88E0-F48927114C03}">
      <dgm:prSet phldrT="[Tekst]"/>
      <dgm:spPr/>
      <dgm:t>
        <a:bodyPr/>
        <a:lstStyle/>
        <a:p>
          <a:r>
            <a:rPr lang="nl-NL" dirty="0"/>
            <a:t>Groupe WhatsApp</a:t>
          </a:r>
        </a:p>
      </dgm:t>
    </dgm:pt>
    <dgm:pt modelId="{6A868BB3-7D8D-415D-A698-F44738F66EF0}" type="parTrans" cxnId="{D72A6757-ED62-40B8-B29F-2673A2952ED5}">
      <dgm:prSet/>
      <dgm:spPr/>
      <dgm:t>
        <a:bodyPr/>
        <a:lstStyle/>
        <a:p>
          <a:endParaRPr lang="nl-NL"/>
        </a:p>
      </dgm:t>
    </dgm:pt>
    <dgm:pt modelId="{9885F1A2-A6B5-4247-870E-B2580ED1B554}" type="sibTrans" cxnId="{D72A6757-ED62-40B8-B29F-2673A2952ED5}">
      <dgm:prSet/>
      <dgm:spPr/>
      <dgm:t>
        <a:bodyPr/>
        <a:lstStyle/>
        <a:p>
          <a:endParaRPr lang="nl-NL"/>
        </a:p>
      </dgm:t>
    </dgm:pt>
    <dgm:pt modelId="{D4478DD1-E85A-432E-8996-B316562773FB}">
      <dgm:prSet phldrT="[Tekst]" custT="1"/>
      <dgm:spPr/>
      <dgm:t>
        <a:bodyPr/>
        <a:lstStyle/>
        <a:p>
          <a:r>
            <a:rPr lang="nl-NL" sz="1600" b="1" dirty="0" err="1"/>
            <a:t>Coordinateur</a:t>
          </a:r>
          <a:endParaRPr lang="nl-NL" sz="1600" b="1" dirty="0"/>
        </a:p>
      </dgm:t>
    </dgm:pt>
    <dgm:pt modelId="{1AC8F7B1-B26A-45AC-9BC1-15E89F28D3E0}" type="parTrans" cxnId="{DA4761C0-40F8-4792-8F8D-B9C4E7A5A8A5}">
      <dgm:prSet/>
      <dgm:spPr/>
      <dgm:t>
        <a:bodyPr/>
        <a:lstStyle/>
        <a:p>
          <a:endParaRPr lang="nl-NL"/>
        </a:p>
      </dgm:t>
    </dgm:pt>
    <dgm:pt modelId="{584C482A-6D21-4459-BA78-EB55179882CF}" type="sibTrans" cxnId="{DA4761C0-40F8-4792-8F8D-B9C4E7A5A8A5}">
      <dgm:prSet/>
      <dgm:spPr/>
      <dgm:t>
        <a:bodyPr/>
        <a:lstStyle/>
        <a:p>
          <a:endParaRPr lang="nl-NL"/>
        </a:p>
      </dgm:t>
    </dgm:pt>
    <dgm:pt modelId="{55D6F389-EE3D-43E9-9E11-60533E8DCF35}">
      <dgm:prSet phldrT="[Tekst]" custT="1"/>
      <dgm:spPr/>
      <dgm:t>
        <a:bodyPr/>
        <a:lstStyle/>
        <a:p>
          <a:r>
            <a:rPr lang="nl-NL" sz="1200" dirty="0" err="1"/>
            <a:t>police</a:t>
          </a:r>
          <a:endParaRPr lang="nl-NL" sz="1200" dirty="0"/>
        </a:p>
      </dgm:t>
    </dgm:pt>
    <dgm:pt modelId="{5B214FE3-D55F-4524-BF06-5A4B0F7D7160}" type="parTrans" cxnId="{480FAA21-798F-4B8C-A467-A9E28A24454B}">
      <dgm:prSet/>
      <dgm:spPr/>
      <dgm:t>
        <a:bodyPr/>
        <a:lstStyle/>
        <a:p>
          <a:endParaRPr lang="nl-NL"/>
        </a:p>
      </dgm:t>
    </dgm:pt>
    <dgm:pt modelId="{F35E91D4-9837-480D-802D-63768B3D034E}" type="sibTrans" cxnId="{480FAA21-798F-4B8C-A467-A9E28A24454B}">
      <dgm:prSet/>
      <dgm:spPr/>
      <dgm:t>
        <a:bodyPr/>
        <a:lstStyle/>
        <a:p>
          <a:endParaRPr lang="nl-NL"/>
        </a:p>
      </dgm:t>
    </dgm:pt>
    <dgm:pt modelId="{17906CD6-CE71-4640-9366-A91C900093D1}">
      <dgm:prSet phldrT="[Tekst]" custT="1"/>
      <dgm:spPr/>
      <dgm:t>
        <a:bodyPr/>
        <a:lstStyle/>
        <a:p>
          <a:r>
            <a:rPr lang="nl-NL" sz="1400" b="1" dirty="0" err="1"/>
            <a:t>Participants</a:t>
          </a:r>
          <a:r>
            <a:rPr lang="nl-NL" sz="1400" b="1" dirty="0"/>
            <a:t> </a:t>
          </a:r>
          <a:r>
            <a:rPr lang="nl-NL" sz="1400" b="1" dirty="0" err="1"/>
            <a:t>d’un</a:t>
          </a:r>
          <a:r>
            <a:rPr lang="nl-NL" sz="1400" b="1" dirty="0"/>
            <a:t> </a:t>
          </a:r>
          <a:r>
            <a:rPr lang="nl-NL" sz="1400" b="1" dirty="0" err="1"/>
            <a:t>quartier</a:t>
          </a:r>
          <a:r>
            <a:rPr lang="nl-NL" sz="1400" b="1" dirty="0"/>
            <a:t> </a:t>
          </a:r>
          <a:r>
            <a:rPr lang="nl-NL" sz="1400" b="1" dirty="0" err="1"/>
            <a:t>donné</a:t>
          </a:r>
          <a:endParaRPr lang="nl-NL" sz="1400" b="1" dirty="0"/>
        </a:p>
      </dgm:t>
    </dgm:pt>
    <dgm:pt modelId="{5802436A-DF4C-466E-A449-A78146265395}" type="parTrans" cxnId="{57A006C8-4E4B-4558-891C-8DFF59BE1A68}">
      <dgm:prSet/>
      <dgm:spPr/>
      <dgm:t>
        <a:bodyPr/>
        <a:lstStyle/>
        <a:p>
          <a:endParaRPr lang="nl-NL"/>
        </a:p>
      </dgm:t>
    </dgm:pt>
    <dgm:pt modelId="{043E55A6-78B5-416F-95F3-6EFB22A2D534}" type="sibTrans" cxnId="{57A006C8-4E4B-4558-891C-8DFF59BE1A68}">
      <dgm:prSet/>
      <dgm:spPr/>
      <dgm:t>
        <a:bodyPr/>
        <a:lstStyle/>
        <a:p>
          <a:endParaRPr lang="nl-NL"/>
        </a:p>
      </dgm:t>
    </dgm:pt>
    <dgm:pt modelId="{06721243-B44A-478E-BF37-FEDE7106A64B}">
      <dgm:prSet phldrT="[Tekst]"/>
      <dgm:spPr/>
      <dgm:t>
        <a:bodyPr/>
        <a:lstStyle/>
        <a:p>
          <a:r>
            <a:rPr lang="nl-NL" dirty="0"/>
            <a:t>commune</a:t>
          </a:r>
        </a:p>
      </dgm:t>
    </dgm:pt>
    <dgm:pt modelId="{136B9AA2-AF92-4B2C-B1DC-2A43A794DD46}" type="parTrans" cxnId="{4860189B-D654-429C-B137-9DBD1339302D}">
      <dgm:prSet/>
      <dgm:spPr/>
      <dgm:t>
        <a:bodyPr/>
        <a:lstStyle/>
        <a:p>
          <a:endParaRPr lang="nl-NL"/>
        </a:p>
      </dgm:t>
    </dgm:pt>
    <dgm:pt modelId="{1F6A7C02-34BF-466B-86F1-28D30603B3B0}" type="sibTrans" cxnId="{4860189B-D654-429C-B137-9DBD1339302D}">
      <dgm:prSet/>
      <dgm:spPr/>
      <dgm:t>
        <a:bodyPr/>
        <a:lstStyle/>
        <a:p>
          <a:endParaRPr lang="nl-NL"/>
        </a:p>
      </dgm:t>
    </dgm:pt>
    <dgm:pt modelId="{851DAA0B-22F7-4873-9B9D-32897BB80627}" type="pres">
      <dgm:prSet presAssocID="{8A9C5466-2F3F-4CCB-A4EB-88ED98A202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47DEEBCD-1289-4D41-95D2-5752E767BBEA}" type="pres">
      <dgm:prSet presAssocID="{6928D0AF-4AF0-4858-88E0-F48927114C03}" presName="singleCycle" presStyleCnt="0"/>
      <dgm:spPr/>
    </dgm:pt>
    <dgm:pt modelId="{C244FD1E-D070-4920-8732-064B7651DACD}" type="pres">
      <dgm:prSet presAssocID="{6928D0AF-4AF0-4858-88E0-F48927114C03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nl-NL"/>
        </a:p>
      </dgm:t>
    </dgm:pt>
    <dgm:pt modelId="{A7809E9B-81A2-4507-A2A5-31E5C964284F}" type="pres">
      <dgm:prSet presAssocID="{1AC8F7B1-B26A-45AC-9BC1-15E89F28D3E0}" presName="Name56" presStyleLbl="parChTrans1D2" presStyleIdx="0" presStyleCnt="4"/>
      <dgm:spPr/>
      <dgm:t>
        <a:bodyPr/>
        <a:lstStyle/>
        <a:p>
          <a:endParaRPr lang="nl-NL"/>
        </a:p>
      </dgm:t>
    </dgm:pt>
    <dgm:pt modelId="{CBCF9862-DE50-43A2-AE31-35FE5A60516D}" type="pres">
      <dgm:prSet presAssocID="{D4478DD1-E85A-432E-8996-B316562773FB}" presName="text0" presStyleLbl="node1" presStyleIdx="1" presStyleCnt="5" custScaleX="181845" custScaleY="15487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0A6B07-CDF1-48EB-AD8E-1A0EDFEC20C1}" type="pres">
      <dgm:prSet presAssocID="{5B214FE3-D55F-4524-BF06-5A4B0F7D7160}" presName="Name56" presStyleLbl="parChTrans1D2" presStyleIdx="1" presStyleCnt="4"/>
      <dgm:spPr/>
      <dgm:t>
        <a:bodyPr/>
        <a:lstStyle/>
        <a:p>
          <a:endParaRPr lang="nl-NL"/>
        </a:p>
      </dgm:t>
    </dgm:pt>
    <dgm:pt modelId="{3DF98CC1-FAB6-4658-8EAE-F7307D5CB792}" type="pres">
      <dgm:prSet presAssocID="{55D6F389-EE3D-43E9-9E11-60533E8DCF35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C7148D-6DE1-4926-855C-884870495BA2}" type="pres">
      <dgm:prSet presAssocID="{5802436A-DF4C-466E-A449-A78146265395}" presName="Name56" presStyleLbl="parChTrans1D2" presStyleIdx="2" presStyleCnt="4"/>
      <dgm:spPr/>
      <dgm:t>
        <a:bodyPr/>
        <a:lstStyle/>
        <a:p>
          <a:endParaRPr lang="nl-NL"/>
        </a:p>
      </dgm:t>
    </dgm:pt>
    <dgm:pt modelId="{92F328B0-93F6-4D08-9B6C-6DCF7048058D}" type="pres">
      <dgm:prSet presAssocID="{17906CD6-CE71-4640-9366-A91C900093D1}" presName="text0" presStyleLbl="node1" presStyleIdx="3" presStyleCnt="5" custScaleX="181752" custScaleY="1548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3E4636-D019-48A0-BD71-9065EA4C4460}" type="pres">
      <dgm:prSet presAssocID="{136B9AA2-AF92-4B2C-B1DC-2A43A794DD46}" presName="Name56" presStyleLbl="parChTrans1D2" presStyleIdx="3" presStyleCnt="4"/>
      <dgm:spPr/>
      <dgm:t>
        <a:bodyPr/>
        <a:lstStyle/>
        <a:p>
          <a:endParaRPr lang="nl-NL"/>
        </a:p>
      </dgm:t>
    </dgm:pt>
    <dgm:pt modelId="{6C8DFB4D-B837-44A3-A1A1-539035B9853B}" type="pres">
      <dgm:prSet presAssocID="{06721243-B44A-478E-BF37-FEDE7106A64B}" presName="text0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A4761C0-40F8-4792-8F8D-B9C4E7A5A8A5}" srcId="{6928D0AF-4AF0-4858-88E0-F48927114C03}" destId="{D4478DD1-E85A-432E-8996-B316562773FB}" srcOrd="0" destOrd="0" parTransId="{1AC8F7B1-B26A-45AC-9BC1-15E89F28D3E0}" sibTransId="{584C482A-6D21-4459-BA78-EB55179882CF}"/>
    <dgm:cxn modelId="{AC00229B-7FE1-4D8C-963A-A29B43AD8B50}" type="presOf" srcId="{06721243-B44A-478E-BF37-FEDE7106A64B}" destId="{6C8DFB4D-B837-44A3-A1A1-539035B9853B}" srcOrd="0" destOrd="0" presId="urn:microsoft.com/office/officeart/2008/layout/RadialCluster"/>
    <dgm:cxn modelId="{4860189B-D654-429C-B137-9DBD1339302D}" srcId="{6928D0AF-4AF0-4858-88E0-F48927114C03}" destId="{06721243-B44A-478E-BF37-FEDE7106A64B}" srcOrd="3" destOrd="0" parTransId="{136B9AA2-AF92-4B2C-B1DC-2A43A794DD46}" sibTransId="{1F6A7C02-34BF-466B-86F1-28D30603B3B0}"/>
    <dgm:cxn modelId="{846814A7-A0C6-4BFA-A70A-F15C2D1060BB}" type="presOf" srcId="{6928D0AF-4AF0-4858-88E0-F48927114C03}" destId="{C244FD1E-D070-4920-8732-064B7651DACD}" srcOrd="0" destOrd="0" presId="urn:microsoft.com/office/officeart/2008/layout/RadialCluster"/>
    <dgm:cxn modelId="{57A006C8-4E4B-4558-891C-8DFF59BE1A68}" srcId="{6928D0AF-4AF0-4858-88E0-F48927114C03}" destId="{17906CD6-CE71-4640-9366-A91C900093D1}" srcOrd="2" destOrd="0" parTransId="{5802436A-DF4C-466E-A449-A78146265395}" sibTransId="{043E55A6-78B5-416F-95F3-6EFB22A2D534}"/>
    <dgm:cxn modelId="{D72A6757-ED62-40B8-B29F-2673A2952ED5}" srcId="{8A9C5466-2F3F-4CCB-A4EB-88ED98A20251}" destId="{6928D0AF-4AF0-4858-88E0-F48927114C03}" srcOrd="0" destOrd="0" parTransId="{6A868BB3-7D8D-415D-A698-F44738F66EF0}" sibTransId="{9885F1A2-A6B5-4247-870E-B2580ED1B554}"/>
    <dgm:cxn modelId="{CD0934D7-2426-45A1-9779-2F8A799D3BAB}" type="presOf" srcId="{5B214FE3-D55F-4524-BF06-5A4B0F7D7160}" destId="{FB0A6B07-CDF1-48EB-AD8E-1A0EDFEC20C1}" srcOrd="0" destOrd="0" presId="urn:microsoft.com/office/officeart/2008/layout/RadialCluster"/>
    <dgm:cxn modelId="{3716BAB1-6920-43ED-8497-50D45C24D2D9}" type="presOf" srcId="{136B9AA2-AF92-4B2C-B1DC-2A43A794DD46}" destId="{1C3E4636-D019-48A0-BD71-9065EA4C4460}" srcOrd="0" destOrd="0" presId="urn:microsoft.com/office/officeart/2008/layout/RadialCluster"/>
    <dgm:cxn modelId="{A6E9EE4A-912D-48DE-9BDF-2636FEAF0FCA}" type="presOf" srcId="{D4478DD1-E85A-432E-8996-B316562773FB}" destId="{CBCF9862-DE50-43A2-AE31-35FE5A60516D}" srcOrd="0" destOrd="0" presId="urn:microsoft.com/office/officeart/2008/layout/RadialCluster"/>
    <dgm:cxn modelId="{76F33666-49C0-4969-879E-D40F51DFA27B}" type="presOf" srcId="{5802436A-DF4C-466E-A449-A78146265395}" destId="{93C7148D-6DE1-4926-855C-884870495BA2}" srcOrd="0" destOrd="0" presId="urn:microsoft.com/office/officeart/2008/layout/RadialCluster"/>
    <dgm:cxn modelId="{E69BA371-9FB3-4D73-AC2D-7D428F097FEA}" type="presOf" srcId="{17906CD6-CE71-4640-9366-A91C900093D1}" destId="{92F328B0-93F6-4D08-9B6C-6DCF7048058D}" srcOrd="0" destOrd="0" presId="urn:microsoft.com/office/officeart/2008/layout/RadialCluster"/>
    <dgm:cxn modelId="{480FAA21-798F-4B8C-A467-A9E28A24454B}" srcId="{6928D0AF-4AF0-4858-88E0-F48927114C03}" destId="{55D6F389-EE3D-43E9-9E11-60533E8DCF35}" srcOrd="1" destOrd="0" parTransId="{5B214FE3-D55F-4524-BF06-5A4B0F7D7160}" sibTransId="{F35E91D4-9837-480D-802D-63768B3D034E}"/>
    <dgm:cxn modelId="{A869E2FD-68EF-487A-B40C-893A04E9EC18}" type="presOf" srcId="{1AC8F7B1-B26A-45AC-9BC1-15E89F28D3E0}" destId="{A7809E9B-81A2-4507-A2A5-31E5C964284F}" srcOrd="0" destOrd="0" presId="urn:microsoft.com/office/officeart/2008/layout/RadialCluster"/>
    <dgm:cxn modelId="{47D09850-8AB2-4F65-9DFC-C09B92337FA6}" type="presOf" srcId="{55D6F389-EE3D-43E9-9E11-60533E8DCF35}" destId="{3DF98CC1-FAB6-4658-8EAE-F7307D5CB792}" srcOrd="0" destOrd="0" presId="urn:microsoft.com/office/officeart/2008/layout/RadialCluster"/>
    <dgm:cxn modelId="{E902180A-0CD8-496D-B8DC-C823E30A603B}" type="presOf" srcId="{8A9C5466-2F3F-4CCB-A4EB-88ED98A20251}" destId="{851DAA0B-22F7-4873-9B9D-32897BB80627}" srcOrd="0" destOrd="0" presId="urn:microsoft.com/office/officeart/2008/layout/RadialCluster"/>
    <dgm:cxn modelId="{F687C07F-67FB-46CA-875B-2B84A5663A95}" type="presParOf" srcId="{851DAA0B-22F7-4873-9B9D-32897BB80627}" destId="{47DEEBCD-1289-4D41-95D2-5752E767BBEA}" srcOrd="0" destOrd="0" presId="urn:microsoft.com/office/officeart/2008/layout/RadialCluster"/>
    <dgm:cxn modelId="{09DB2DC1-E765-46E8-B4F8-DED1BCF3D877}" type="presParOf" srcId="{47DEEBCD-1289-4D41-95D2-5752E767BBEA}" destId="{C244FD1E-D070-4920-8732-064B7651DACD}" srcOrd="0" destOrd="0" presId="urn:microsoft.com/office/officeart/2008/layout/RadialCluster"/>
    <dgm:cxn modelId="{8085652C-E5CD-4008-A9C3-31007080C0DA}" type="presParOf" srcId="{47DEEBCD-1289-4D41-95D2-5752E767BBEA}" destId="{A7809E9B-81A2-4507-A2A5-31E5C964284F}" srcOrd="1" destOrd="0" presId="urn:microsoft.com/office/officeart/2008/layout/RadialCluster"/>
    <dgm:cxn modelId="{E7F10F7D-D551-4809-BA1C-FD4EE32CAF1C}" type="presParOf" srcId="{47DEEBCD-1289-4D41-95D2-5752E767BBEA}" destId="{CBCF9862-DE50-43A2-AE31-35FE5A60516D}" srcOrd="2" destOrd="0" presId="urn:microsoft.com/office/officeart/2008/layout/RadialCluster"/>
    <dgm:cxn modelId="{D14FEB17-6EBA-47E8-A2D4-CBA0356A60D1}" type="presParOf" srcId="{47DEEBCD-1289-4D41-95D2-5752E767BBEA}" destId="{FB0A6B07-CDF1-48EB-AD8E-1A0EDFEC20C1}" srcOrd="3" destOrd="0" presId="urn:microsoft.com/office/officeart/2008/layout/RadialCluster"/>
    <dgm:cxn modelId="{B9E14ADA-68D0-48FD-BF47-EEE8A0E5E76E}" type="presParOf" srcId="{47DEEBCD-1289-4D41-95D2-5752E767BBEA}" destId="{3DF98CC1-FAB6-4658-8EAE-F7307D5CB792}" srcOrd="4" destOrd="0" presId="urn:microsoft.com/office/officeart/2008/layout/RadialCluster"/>
    <dgm:cxn modelId="{B3B83132-1D44-4AD1-84F9-C2ACF5CC952F}" type="presParOf" srcId="{47DEEBCD-1289-4D41-95D2-5752E767BBEA}" destId="{93C7148D-6DE1-4926-855C-884870495BA2}" srcOrd="5" destOrd="0" presId="urn:microsoft.com/office/officeart/2008/layout/RadialCluster"/>
    <dgm:cxn modelId="{B7AEB904-3FDE-4EFC-A0F8-EA4F5E4183F0}" type="presParOf" srcId="{47DEEBCD-1289-4D41-95D2-5752E767BBEA}" destId="{92F328B0-93F6-4D08-9B6C-6DCF7048058D}" srcOrd="6" destOrd="0" presId="urn:microsoft.com/office/officeart/2008/layout/RadialCluster"/>
    <dgm:cxn modelId="{4235C8F2-5098-4522-8C79-DDBAD9CA0538}" type="presParOf" srcId="{47DEEBCD-1289-4D41-95D2-5752E767BBEA}" destId="{1C3E4636-D019-48A0-BD71-9065EA4C4460}" srcOrd="7" destOrd="0" presId="urn:microsoft.com/office/officeart/2008/layout/RadialCluster"/>
    <dgm:cxn modelId="{14ADA68C-9C71-4A76-B833-1884CFFF9BA1}" type="presParOf" srcId="{47DEEBCD-1289-4D41-95D2-5752E767BBEA}" destId="{6C8DFB4D-B837-44A3-A1A1-539035B9853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2C19A-1520-43C5-948E-522DA429D7BA}">
      <dsp:nvSpPr>
        <dsp:cNvPr id="0" name=""/>
        <dsp:cNvSpPr/>
      </dsp:nvSpPr>
      <dsp:spPr>
        <a:xfrm>
          <a:off x="441375" y="225073"/>
          <a:ext cx="2908647" cy="290864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/>
            <a:t>sécurité</a:t>
          </a:r>
          <a:r>
            <a:rPr lang="nl-BE" sz="2100" kern="1200" dirty="0"/>
            <a:t> intégrale</a:t>
          </a:r>
          <a:endParaRPr lang="nl-NL" sz="2100" kern="1200" dirty="0"/>
        </a:p>
      </dsp:txBody>
      <dsp:txXfrm>
        <a:off x="1974302" y="841430"/>
        <a:ext cx="1038802" cy="865669"/>
      </dsp:txXfrm>
    </dsp:sp>
    <dsp:sp modelId="{C6A68A32-482F-4413-852F-8F50F675870A}">
      <dsp:nvSpPr>
        <dsp:cNvPr id="0" name=""/>
        <dsp:cNvSpPr/>
      </dsp:nvSpPr>
      <dsp:spPr>
        <a:xfrm>
          <a:off x="381471" y="328954"/>
          <a:ext cx="2908647" cy="290864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/>
            <a:t>citoyens</a:t>
          </a:r>
          <a:endParaRPr lang="nl-NL" sz="2100" kern="1200" dirty="0"/>
        </a:p>
      </dsp:txBody>
      <dsp:txXfrm>
        <a:off x="1074006" y="2216112"/>
        <a:ext cx="1558204" cy="761788"/>
      </dsp:txXfrm>
    </dsp:sp>
    <dsp:sp modelId="{680A500B-6F51-42B3-8E38-87FD70E38699}">
      <dsp:nvSpPr>
        <dsp:cNvPr id="0" name=""/>
        <dsp:cNvSpPr/>
      </dsp:nvSpPr>
      <dsp:spPr>
        <a:xfrm>
          <a:off x="321566" y="225073"/>
          <a:ext cx="2908647" cy="290864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/>
            <a:t>police</a:t>
          </a:r>
          <a:r>
            <a:rPr lang="nl-BE" sz="2100" kern="1200" dirty="0"/>
            <a:t> </a:t>
          </a:r>
          <a:r>
            <a:rPr lang="nl-BE" sz="2100" kern="1200" dirty="0" err="1"/>
            <a:t>locale</a:t>
          </a:r>
          <a:endParaRPr lang="nl-NL" sz="2100" kern="1200" dirty="0"/>
        </a:p>
      </dsp:txBody>
      <dsp:txXfrm>
        <a:off x="658485" y="841430"/>
        <a:ext cx="1038802" cy="865669"/>
      </dsp:txXfrm>
    </dsp:sp>
    <dsp:sp modelId="{78D77CAB-AC4B-435D-B469-0B5F2DD093D2}">
      <dsp:nvSpPr>
        <dsp:cNvPr id="0" name=""/>
        <dsp:cNvSpPr/>
      </dsp:nvSpPr>
      <dsp:spPr>
        <a:xfrm>
          <a:off x="261556" y="45014"/>
          <a:ext cx="3268766" cy="32687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F5EC-D1FB-4DEE-861A-5EDD81D12969}">
      <dsp:nvSpPr>
        <dsp:cNvPr id="0" name=""/>
        <dsp:cNvSpPr/>
      </dsp:nvSpPr>
      <dsp:spPr>
        <a:xfrm>
          <a:off x="201411" y="148711"/>
          <a:ext cx="3268766" cy="32687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5627-E2EB-44B5-88AB-7EB503A0E43B}">
      <dsp:nvSpPr>
        <dsp:cNvPr id="0" name=""/>
        <dsp:cNvSpPr/>
      </dsp:nvSpPr>
      <dsp:spPr>
        <a:xfrm>
          <a:off x="141267" y="45014"/>
          <a:ext cx="3268766" cy="32687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4FD1E-D070-4920-8732-064B7651DACD}">
      <dsp:nvSpPr>
        <dsp:cNvPr id="0" name=""/>
        <dsp:cNvSpPr/>
      </dsp:nvSpPr>
      <dsp:spPr>
        <a:xfrm>
          <a:off x="3033019" y="1655544"/>
          <a:ext cx="1419024" cy="1419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/>
            <a:t>Groupe WhatsApp</a:t>
          </a:r>
        </a:p>
      </dsp:txBody>
      <dsp:txXfrm>
        <a:off x="3102290" y="1724815"/>
        <a:ext cx="1280482" cy="1280482"/>
      </dsp:txXfrm>
    </dsp:sp>
    <dsp:sp modelId="{A7809E9B-81A2-4507-A2A5-31E5C964284F}">
      <dsp:nvSpPr>
        <dsp:cNvPr id="0" name=""/>
        <dsp:cNvSpPr/>
      </dsp:nvSpPr>
      <dsp:spPr>
        <a:xfrm rot="16200000">
          <a:off x="3520773" y="1433787"/>
          <a:ext cx="443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5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F9862-DE50-43A2-AE31-35FE5A60516D}">
      <dsp:nvSpPr>
        <dsp:cNvPr id="0" name=""/>
        <dsp:cNvSpPr/>
      </dsp:nvSpPr>
      <dsp:spPr>
        <a:xfrm>
          <a:off x="2878088" y="-260437"/>
          <a:ext cx="1728884" cy="1472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err="1"/>
            <a:t>Coordinateur</a:t>
          </a:r>
          <a:endParaRPr lang="nl-NL" sz="1600" b="1" kern="1200" dirty="0"/>
        </a:p>
      </dsp:txBody>
      <dsp:txXfrm>
        <a:off x="2949968" y="-188557"/>
        <a:ext cx="1585124" cy="1328707"/>
      </dsp:txXfrm>
    </dsp:sp>
    <dsp:sp modelId="{FB0A6B07-CDF1-48EB-AD8E-1A0EDFEC20C1}">
      <dsp:nvSpPr>
        <dsp:cNvPr id="0" name=""/>
        <dsp:cNvSpPr/>
      </dsp:nvSpPr>
      <dsp:spPr>
        <a:xfrm>
          <a:off x="4452043" y="2365056"/>
          <a:ext cx="704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3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98CC1-FAB6-4658-8EAE-F7307D5CB792}">
      <dsp:nvSpPr>
        <dsp:cNvPr id="0" name=""/>
        <dsp:cNvSpPr/>
      </dsp:nvSpPr>
      <dsp:spPr>
        <a:xfrm>
          <a:off x="5156418" y="1889683"/>
          <a:ext cx="950746" cy="950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/>
            <a:t>police</a:t>
          </a:r>
          <a:endParaRPr lang="nl-NL" sz="1200" kern="1200" dirty="0"/>
        </a:p>
      </dsp:txBody>
      <dsp:txXfrm>
        <a:off x="5202830" y="1936095"/>
        <a:ext cx="857922" cy="857922"/>
      </dsp:txXfrm>
    </dsp:sp>
    <dsp:sp modelId="{93C7148D-6DE1-4926-855C-884870495BA2}">
      <dsp:nvSpPr>
        <dsp:cNvPr id="0" name=""/>
        <dsp:cNvSpPr/>
      </dsp:nvSpPr>
      <dsp:spPr>
        <a:xfrm rot="5400000">
          <a:off x="3520757" y="3296342"/>
          <a:ext cx="4435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5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328B0-93F6-4D08-9B6C-6DCF7048058D}">
      <dsp:nvSpPr>
        <dsp:cNvPr id="0" name=""/>
        <dsp:cNvSpPr/>
      </dsp:nvSpPr>
      <dsp:spPr>
        <a:xfrm>
          <a:off x="2878530" y="3518116"/>
          <a:ext cx="1728000" cy="1472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b="1" kern="1200" dirty="0" err="1"/>
            <a:t>Participants</a:t>
          </a:r>
          <a:r>
            <a:rPr lang="nl-NL" sz="1400" b="1" kern="1200" dirty="0"/>
            <a:t> </a:t>
          </a:r>
          <a:r>
            <a:rPr lang="nl-NL" sz="1400" b="1" kern="1200" dirty="0" err="1"/>
            <a:t>d’un</a:t>
          </a:r>
          <a:r>
            <a:rPr lang="nl-NL" sz="1400" b="1" kern="1200" dirty="0"/>
            <a:t> </a:t>
          </a:r>
          <a:r>
            <a:rPr lang="nl-NL" sz="1400" b="1" kern="1200" dirty="0" err="1"/>
            <a:t>quartier</a:t>
          </a:r>
          <a:r>
            <a:rPr lang="nl-NL" sz="1400" b="1" kern="1200" dirty="0"/>
            <a:t> </a:t>
          </a:r>
          <a:r>
            <a:rPr lang="nl-NL" sz="1400" b="1" kern="1200" dirty="0" err="1"/>
            <a:t>donné</a:t>
          </a:r>
          <a:endParaRPr lang="nl-NL" sz="1400" b="1" kern="1200" dirty="0"/>
        </a:p>
      </dsp:txBody>
      <dsp:txXfrm>
        <a:off x="2950407" y="3589993"/>
        <a:ext cx="1584246" cy="1328647"/>
      </dsp:txXfrm>
    </dsp:sp>
    <dsp:sp modelId="{1C3E4636-D019-48A0-BD71-9065EA4C4460}">
      <dsp:nvSpPr>
        <dsp:cNvPr id="0" name=""/>
        <dsp:cNvSpPr/>
      </dsp:nvSpPr>
      <dsp:spPr>
        <a:xfrm rot="10800000">
          <a:off x="2328643" y="2365056"/>
          <a:ext cx="7043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43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DFB4D-B837-44A3-A1A1-539035B9853B}">
      <dsp:nvSpPr>
        <dsp:cNvPr id="0" name=""/>
        <dsp:cNvSpPr/>
      </dsp:nvSpPr>
      <dsp:spPr>
        <a:xfrm>
          <a:off x="1377897" y="1889683"/>
          <a:ext cx="950746" cy="950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commune</a:t>
          </a:r>
        </a:p>
      </dsp:txBody>
      <dsp:txXfrm>
        <a:off x="1424309" y="1936095"/>
        <a:ext cx="857922" cy="857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E7A9A-DCE0-464D-9FD0-FD7C78FE9451}" type="datetimeFigureOut">
              <a:rPr lang="nl-BE" smtClean="0"/>
              <a:t>16/06/2021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7A72-FA2B-4C91-A1CB-CDF5D2E697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51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</a:t>
            </a:r>
          </a:p>
          <a:p>
            <a:r>
              <a:rPr lang="nl-NL" dirty="0"/>
              <a:t>Ah, </a:t>
            </a:r>
            <a:r>
              <a:rPr lang="nl-NL" dirty="0" err="1"/>
              <a:t>vous</a:t>
            </a:r>
            <a:r>
              <a:rPr lang="nl-NL" dirty="0"/>
              <a:t> ne </a:t>
            </a:r>
            <a:r>
              <a:rPr lang="nl-NL" dirty="0" err="1"/>
              <a:t>saviez</a:t>
            </a:r>
            <a:r>
              <a:rPr lang="nl-NL" dirty="0"/>
              <a:t> pas? Je suis </a:t>
            </a:r>
            <a:r>
              <a:rPr lang="nl-NL" dirty="0" err="1"/>
              <a:t>le</a:t>
            </a:r>
            <a:r>
              <a:rPr lang="nl-NL" dirty="0"/>
              <a:t> nouveau </a:t>
            </a:r>
            <a:r>
              <a:rPr lang="nl-NL" dirty="0" err="1"/>
              <a:t>voisin</a:t>
            </a:r>
            <a:r>
              <a:rPr lang="nl-NL" dirty="0"/>
              <a:t>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27A72-FA2B-4C91-A1CB-CDF5D2E6976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8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8223-A699-47B1-B2BB-3AECD628A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542" y="1451430"/>
            <a:ext cx="10072913" cy="288834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683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8223-A699-47B1-B2BB-3AECD628A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71" y="1630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CA6E0-8BA7-48F3-A42D-7DA60963A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971" y="4110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471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94E1-F704-4F8D-9CCD-45E57B65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"/>
            <a:ext cx="10515600" cy="98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5376-FAB6-41DF-9B85-3060E0385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3444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itle_1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451CF1E-4466-4648-8D2B-6450103D3FA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709" y="555850"/>
            <a:ext cx="10958592" cy="5749416"/>
          </a:xfrm>
          <a:custGeom>
            <a:avLst/>
            <a:gdLst>
              <a:gd name="connsiteX0" fmla="*/ 0 w 10525853"/>
              <a:gd name="connsiteY0" fmla="*/ 0 h 5746299"/>
              <a:gd name="connsiteX1" fmla="*/ 10525853 w 10525853"/>
              <a:gd name="connsiteY1" fmla="*/ 0 h 5746299"/>
              <a:gd name="connsiteX2" fmla="*/ 10525853 w 10525853"/>
              <a:gd name="connsiteY2" fmla="*/ 3371399 h 5746299"/>
              <a:gd name="connsiteX3" fmla="*/ 10525853 w 10525853"/>
              <a:gd name="connsiteY3" fmla="*/ 5350474 h 5746299"/>
              <a:gd name="connsiteX4" fmla="*/ 10525853 w 10525853"/>
              <a:gd name="connsiteY4" fmla="*/ 5364162 h 5746299"/>
              <a:gd name="connsiteX5" fmla="*/ 10524473 w 10525853"/>
              <a:gd name="connsiteY5" fmla="*/ 5364162 h 5746299"/>
              <a:gd name="connsiteX6" fmla="*/ 10517811 w 10525853"/>
              <a:gd name="connsiteY6" fmla="*/ 5430247 h 5746299"/>
              <a:gd name="connsiteX7" fmla="*/ 10130028 w 10525853"/>
              <a:gd name="connsiteY7" fmla="*/ 5746299 h 5746299"/>
              <a:gd name="connsiteX8" fmla="*/ 4821089 w 10525853"/>
              <a:gd name="connsiteY8" fmla="*/ 5746299 h 5746299"/>
              <a:gd name="connsiteX9" fmla="*/ 4821089 w 10525853"/>
              <a:gd name="connsiteY9" fmla="*/ 5364162 h 5746299"/>
              <a:gd name="connsiteX10" fmla="*/ 4816840 w 10525853"/>
              <a:gd name="connsiteY10" fmla="*/ 5364162 h 5746299"/>
              <a:gd name="connsiteX11" fmla="*/ 4816840 w 10525853"/>
              <a:gd name="connsiteY11" fmla="*/ 5746134 h 5746299"/>
              <a:gd name="connsiteX12" fmla="*/ 365 w 10525853"/>
              <a:gd name="connsiteY12" fmla="*/ 5746134 h 5746299"/>
              <a:gd name="connsiteX13" fmla="*/ 365 w 10525853"/>
              <a:gd name="connsiteY13" fmla="*/ 5364162 h 5746299"/>
              <a:gd name="connsiteX14" fmla="*/ 0 w 10525853"/>
              <a:gd name="connsiteY14" fmla="*/ 5364162 h 57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25853" h="5746299">
                <a:moveTo>
                  <a:pt x="0" y="0"/>
                </a:moveTo>
                <a:lnTo>
                  <a:pt x="10525853" y="0"/>
                </a:lnTo>
                <a:lnTo>
                  <a:pt x="10525853" y="3371399"/>
                </a:lnTo>
                <a:lnTo>
                  <a:pt x="10525853" y="5350474"/>
                </a:lnTo>
                <a:lnTo>
                  <a:pt x="10525853" y="5364162"/>
                </a:lnTo>
                <a:lnTo>
                  <a:pt x="10524473" y="5364162"/>
                </a:lnTo>
                <a:lnTo>
                  <a:pt x="10517811" y="5430247"/>
                </a:lnTo>
                <a:cubicBezTo>
                  <a:pt x="10480902" y="5610617"/>
                  <a:pt x="10321310" y="5746299"/>
                  <a:pt x="10130028" y="5746299"/>
                </a:cubicBezTo>
                <a:lnTo>
                  <a:pt x="4821089" y="5746299"/>
                </a:lnTo>
                <a:lnTo>
                  <a:pt x="4821089" y="5364162"/>
                </a:lnTo>
                <a:lnTo>
                  <a:pt x="4816840" y="5364162"/>
                </a:lnTo>
                <a:lnTo>
                  <a:pt x="4816840" y="5746134"/>
                </a:lnTo>
                <a:lnTo>
                  <a:pt x="365" y="5746134"/>
                </a:lnTo>
                <a:lnTo>
                  <a:pt x="365" y="5364162"/>
                </a:lnTo>
                <a:lnTo>
                  <a:pt x="0" y="53641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87744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8A42-BE4D-48D6-828A-3C7600E7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5706000"/>
            <a:ext cx="8812800" cy="7632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5B00E-2488-4038-B4EF-91917F463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00800" y="1915200"/>
            <a:ext cx="2959200" cy="3106800"/>
          </a:xfrm>
        </p:spPr>
        <p:txBody>
          <a:bodyPr anchor="ctr" anchorCtr="1">
            <a:noAutofit/>
          </a:bodyPr>
          <a:lstStyle>
            <a:lvl1pPr>
              <a:defRPr sz="28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6950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3397-9ECB-41D7-BB28-79330B9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200" y="3430800"/>
            <a:ext cx="8762400" cy="185760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19F6-06EF-4B2E-BB92-F63E5175E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200" y="684000"/>
            <a:ext cx="1699200" cy="1857600"/>
          </a:xfrm>
        </p:spPr>
        <p:txBody>
          <a:bodyPr anchor="ctr" anchorCtr="1">
            <a:noAutofit/>
          </a:bodyPr>
          <a:lstStyle>
            <a:lvl1pPr>
              <a:defRPr sz="1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644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1371600"/>
            <a:ext cx="456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371600"/>
            <a:ext cx="456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E9D36-94EA-44C6-823A-0CAB30DD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nl-BE"/>
              <a:t>2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BEEE14-3561-4CE1-BB99-F789F949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A0AFAE"/>
                </a:solidFill>
                <a:latin typeface="Arial" charset="0"/>
                <a:ea typeface="ヒラギノ角ゴ Pro W3" charset="-128"/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Integrale Veiligheid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3269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DEAC3-4E34-470F-8364-B60ADD1C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EF2B7-2CE5-4DD3-9E6B-D838BBD4C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853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718F40-7637-4A33-8ED1-D4D694517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  <a:t>Prévention </a:t>
            </a:r>
            <a:b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  <a:t>locale via </a:t>
            </a:r>
            <a:b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</a:t>
            </a:r>
            <a:endParaRPr lang="fr-BE" dirty="0"/>
          </a:p>
        </p:txBody>
      </p:sp>
      <p:pic>
        <p:nvPicPr>
          <p:cNvPr id="8" name="Afbeelding 7" descr="Afbeelding met tekening&#10;&#10;Automatisch gegenereerde beschrijving">
            <a:extLst>
              <a:ext uri="{FF2B5EF4-FFF2-40B4-BE49-F238E27FC236}">
                <a16:creationId xmlns:a16="http://schemas.microsoft.com/office/drawing/2014/main" id="{0FBC9F03-961B-47D5-A575-4DF6C5981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1656247"/>
            <a:ext cx="2683526" cy="268352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AD246B0-08A1-4A1F-9DAD-C70E3A400ED3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b="5292"/>
          <a:stretch/>
        </p:blipFill>
        <p:spPr bwMode="auto">
          <a:xfrm>
            <a:off x="277274" y="6055567"/>
            <a:ext cx="1859436" cy="7277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67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12E6C965-2736-435A-8733-504A717120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 - méthode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AAADD362-5EB7-4CD8-8436-19842CFB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5" y="1462480"/>
            <a:ext cx="11090945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A quoi le groupe WhatsApp ne </a:t>
            </a:r>
            <a:r>
              <a:rPr lang="fr-FR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sert-il</a:t>
            </a: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pas?</a:t>
            </a:r>
          </a:p>
          <a:p>
            <a:pPr>
              <a:defRPr/>
            </a:pPr>
            <a:endParaRPr lang="fr-FR" altLang="nl-BE" sz="2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N’envoyez pas de messages inutiles ni de messages privés.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Ne vous lancez pas dans des discussions.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N’ajoutez pas de smileys ou autres à votre message.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N’envoyez pas de messages inutiles si la police est déjà sur place.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Abstenez-vous de questions ou remarques non pertinentes.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Ne réagissez pas à un message, à moins que vous ne disposiez de nouvelles informations.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Abstenez-vous de toute patrouille/surveillance active.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fr-FR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Respectez le secret professionnel et ne rendez aucune information publique en dehors du groupe.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fr-FR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fr-FR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DD0A05C0-4D20-4693-97D3-10B2D048E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 -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structure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3F43C3DD-00B3-4ED4-A017-7FF003E1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219200"/>
            <a:ext cx="8134350" cy="4876800"/>
          </a:xfrm>
        </p:spPr>
        <p:txBody>
          <a:bodyPr/>
          <a:lstStyle/>
          <a:p>
            <a:pPr marL="457200" lvl="1" indent="0">
              <a:buClr>
                <a:srgbClr val="FF0000"/>
              </a:buClr>
              <a:buNone/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1C6F69F-BC7C-4C1A-A1DD-BBD46B3D8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803526"/>
              </p:ext>
            </p:extLst>
          </p:nvPr>
        </p:nvGraphicFramePr>
        <p:xfrm>
          <a:off x="2353469" y="1621871"/>
          <a:ext cx="7485062" cy="473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9E61C0D8-B82A-4DF6-97BA-58623560F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Quel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rôle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coordinateur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107C2EDC-DF6D-44FC-82C7-0C5D8256D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69" y="1409350"/>
            <a:ext cx="8134350" cy="4830414"/>
          </a:xfrm>
        </p:spPr>
        <p:txBody>
          <a:bodyPr/>
          <a:lstStyle/>
          <a:p>
            <a:pPr marL="457200" lvl="1" indent="0">
              <a:buClr>
                <a:srgbClr val="FF0000"/>
              </a:buClr>
              <a:buNone/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Recruter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participants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en distribuant des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invitations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dans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quartier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Gérer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WhatsApp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Inscrire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ajouter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participants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Veiller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au respect des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règles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 conduite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Contrat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confidentialité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Interlocuteur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police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et de la commune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COORDINATEUR = MOTEUR</a:t>
            </a: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4CD91C3C-363E-4067-8756-77BE94959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Quel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rôle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police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/commune? 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0B5FAA07-4F11-4412-ADFF-8906A62C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856" y="1362965"/>
            <a:ext cx="8489659" cy="4876800"/>
          </a:xfrm>
        </p:spPr>
        <p:txBody>
          <a:bodyPr>
            <a:normAutofit lnSpcReduction="10000"/>
          </a:bodyPr>
          <a:lstStyle/>
          <a:p>
            <a:pPr marL="457200" lvl="1" indent="0">
              <a:buClr>
                <a:srgbClr val="FF0000"/>
              </a:buClr>
              <a:buNone/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Organiser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des séances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d’information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l’intention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des citoyens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police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contrôle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personnes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qui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veulent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rejoindre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groupe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Attribution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participants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aux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coordinateurs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Soutenir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coordinateurs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Pas de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permanent!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Promotion du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projet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par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biais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médias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autres</a:t>
            </a: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400" dirty="0" err="1">
                <a:latin typeface="Verdana" panose="020B0604030504040204" pitchFamily="34" charset="0"/>
                <a:cs typeface="Verdana" panose="020B0604030504040204" pitchFamily="34" charset="0"/>
              </a:rPr>
              <a:t>canaux</a:t>
            </a: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nl-BE" altLang="nl-BE" sz="24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nl-BE" altLang="nl-BE" sz="2400" dirty="0">
                <a:latin typeface="Verdana" panose="020B0604030504040204" pitchFamily="34" charset="0"/>
                <a:cs typeface="Verdana" panose="020B0604030504040204" pitchFamily="34" charset="0"/>
              </a:rPr>
              <a:t>POLICE ET COMMUNE = ROLE DE SOUTIEN</a:t>
            </a: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34244C67-40FA-43B6-8D9C-806178E86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Quel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rôle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participants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B7C9B8AC-7E1A-4EB5-B36F-CCE976C7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91" y="1492207"/>
            <a:ext cx="9538284" cy="4876800"/>
          </a:xfrm>
        </p:spPr>
        <p:txBody>
          <a:bodyPr/>
          <a:lstStyle/>
          <a:p>
            <a:pPr marL="457200" lvl="1" indent="0">
              <a:buClr>
                <a:srgbClr val="FF0000"/>
              </a:buClr>
              <a:buNone/>
              <a:defRPr/>
            </a:pPr>
            <a:endParaRPr lang="fr-FR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Signer une déclaration d’intention: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400" dirty="0">
                <a:latin typeface="Verdana" panose="020B0604030504040204" pitchFamily="34" charset="0"/>
                <a:cs typeface="Verdana" panose="020B0604030504040204" pitchFamily="34" charset="0"/>
              </a:rPr>
              <a:t>Consentir à transmettre les données à la police, accepter que la police puisse leur refuser l’accès au groupe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400" dirty="0">
                <a:latin typeface="Verdana" panose="020B0604030504040204" pitchFamily="34" charset="0"/>
                <a:cs typeface="Verdana" panose="020B0604030504040204" pitchFamily="34" charset="0"/>
              </a:rPr>
              <a:t>Consentir à ce que leurs propres données soient transmises au coordinateur en vue de l’ajout au groupe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400" dirty="0">
                <a:latin typeface="Verdana" panose="020B0604030504040204" pitchFamily="34" charset="0"/>
                <a:cs typeface="Verdana" panose="020B0604030504040204" pitchFamily="34" charset="0"/>
              </a:rPr>
              <a:t>Prise en connaissance et acceptation des conditions et règles de conduite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Se conformer aux conditions et règles de conduite du groupe WhatsApp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Exercer une surveillance dans le quartier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Œuvrer ensemble à améliorer la sécurité dans le quartier</a:t>
            </a:r>
          </a:p>
          <a:p>
            <a:pPr>
              <a:defRPr/>
            </a:pPr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fr-FR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32642" t="11584" r="33533" b="10849"/>
          <a:stretch/>
        </p:blipFill>
        <p:spPr>
          <a:xfrm>
            <a:off x="6371302" y="0"/>
            <a:ext cx="4837471" cy="69332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/>
          <a:srcRect l="31628" t="9521" r="32612" b="8784"/>
          <a:stretch/>
        </p:blipFill>
        <p:spPr>
          <a:xfrm>
            <a:off x="266024" y="1"/>
            <a:ext cx="4969653" cy="69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2" descr="Afbeelding met tekening&#10;&#10;Automatisch gegenereerde beschrijving">
            <a:extLst>
              <a:ext uri="{FF2B5EF4-FFF2-40B4-BE49-F238E27FC236}">
                <a16:creationId xmlns:a16="http://schemas.microsoft.com/office/drawing/2014/main" id="{076B5C3C-B5A0-4C90-917F-88558AF91F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6100" y="581025"/>
            <a:ext cx="9139800" cy="4265975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1B48FF-1066-4045-BF4F-1A8FAF5F6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197475"/>
            <a:ext cx="7772400" cy="1079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BCBD00"/>
              </a:buClr>
            </a:pPr>
            <a:r>
              <a:rPr lang="nl-NL" altLang="nl-NL" sz="1800" dirty="0">
                <a:solidFill>
                  <a:srgbClr val="60606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altLang="nl-NL" sz="1800" dirty="0">
                <a:solidFill>
                  <a:srgbClr val="606060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quartier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placé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sous la surveillance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d’un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WhatsApp se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reconnaît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nl-NL" altLang="nl-NL" sz="1800" dirty="0" smtClean="0">
                <a:latin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panneaux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nl-NL" altLang="nl-NL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autocollants</a:t>
            </a:r>
            <a:r>
              <a:rPr lang="nl-NL" altLang="nl-NL" sz="1800" dirty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nl-NL" altLang="nl-NL" sz="1600" dirty="0">
                <a:solidFill>
                  <a:srgbClr val="60606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altLang="nl-NL" sz="1600" dirty="0">
                <a:solidFill>
                  <a:srgbClr val="606060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1800" dirty="0">
                <a:solidFill>
                  <a:srgbClr val="60606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altLang="nl-NL" sz="1800" dirty="0">
                <a:solidFill>
                  <a:srgbClr val="606060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20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altLang="nl-NL" sz="220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200" dirty="0">
              <a:solidFill>
                <a:schemeClr val="tx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DC1BDACA-AC57-4821-A8A5-06EE61EA7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Comment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créer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WhatsApp?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4BE975-9BC1-4C96-926E-E5B7E0C84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319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l’application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WhatsApp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smartphone.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coordinateurs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doivent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idéalement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enregistrer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leurs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/leur carnet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d’adresses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particulier leur numéro de GSM. 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doivent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installé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l’application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sans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quoi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coordinateur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 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trouvera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lorsqu’il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voudra 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ajouter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nouveau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WhatsApp (‘Nouveau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’) et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sélectionnez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participant (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saisir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nom du contact)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parmi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flèche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Suivant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et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attribuez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nom au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votre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sera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prêt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être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utilisé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Ensuite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pourrez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ajouter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ajoutées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voient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automatiquement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qu’elles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font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ne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doivent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entreprendre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aucune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démarche.</a:t>
            </a:r>
          </a:p>
          <a:p>
            <a:pPr>
              <a:defRPr/>
            </a:pPr>
            <a:endParaRPr lang="nl-BE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3F5850F-1008-4AA3-AE77-C9ED5EA50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6971" y="796590"/>
            <a:ext cx="9144000" cy="2387600"/>
          </a:xfrm>
        </p:spPr>
        <p:txBody>
          <a:bodyPr/>
          <a:lstStyle/>
          <a:p>
            <a: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  <a:t>Plus </a:t>
            </a:r>
            <a:r>
              <a:rPr lang="en-US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d’infos</a:t>
            </a:r>
            <a:r>
              <a:rPr lang="en-US" altLang="nl-BE" dirty="0"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nl-NL" dirty="0"/>
          </a:p>
        </p:txBody>
      </p:sp>
      <p:sp>
        <p:nvSpPr>
          <p:cNvPr id="11" name="Ondertitel 10">
            <a:extLst>
              <a:ext uri="{FF2B5EF4-FFF2-40B4-BE49-F238E27FC236}">
                <a16:creationId xmlns:a16="http://schemas.microsoft.com/office/drawing/2014/main" id="{771A9E0B-A871-44C3-873B-5B02AC10E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971" y="3428433"/>
            <a:ext cx="9144000" cy="1655762"/>
          </a:xfrm>
        </p:spPr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Dorien De Nijs –</a:t>
            </a:r>
          </a:p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Dorien.DeNijs@police.belgium.eu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578C91-A917-47D5-828B-4BDC14B72DF4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b="5292"/>
          <a:stretch/>
        </p:blipFill>
        <p:spPr bwMode="auto">
          <a:xfrm>
            <a:off x="8816829" y="5328438"/>
            <a:ext cx="2793533" cy="1159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59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45564D05-5E17-4799-A1E2-E428A503E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z="3200" dirty="0">
                <a:latin typeface="Verdana" panose="020B0604030504040204" pitchFamily="34" charset="0"/>
                <a:cs typeface="Verdana" panose="020B0604030504040204" pitchFamily="34" charset="0"/>
              </a:rPr>
              <a:t>Prévention </a:t>
            </a:r>
            <a:r>
              <a:rPr lang="nl-BE" altLang="nl-BE" sz="3200" dirty="0" err="1">
                <a:latin typeface="Verdana" panose="020B0604030504040204" pitchFamily="34" charset="0"/>
                <a:cs typeface="Verdana" panose="020B0604030504040204" pitchFamily="34" charset="0"/>
              </a:rPr>
              <a:t>locale</a:t>
            </a:r>
            <a:r>
              <a:rPr lang="nl-BE" altLang="nl-BE" sz="3200" dirty="0">
                <a:latin typeface="Verdana" panose="020B0604030504040204" pitchFamily="34" charset="0"/>
                <a:cs typeface="Verdana" panose="020B0604030504040204" pitchFamily="34" charset="0"/>
              </a:rPr>
              <a:t> via WhatsApp</a:t>
            </a:r>
            <a:endParaRPr lang="nl-NL" altLang="nl-BE" sz="32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251" name="Tijdelijke aanduiding voor voettekst 4">
            <a:extLst>
              <a:ext uri="{FF2B5EF4-FFF2-40B4-BE49-F238E27FC236}">
                <a16:creationId xmlns:a16="http://schemas.microsoft.com/office/drawing/2014/main" id="{CD2261B9-91C7-45FF-8880-1B1ADD30E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z="1100">
                <a:solidFill>
                  <a:srgbClr val="BEBC00"/>
                </a:solidFill>
                <a:latin typeface="+mn-lt"/>
              </a:rPr>
              <a:t>Integrale Veiligheid</a:t>
            </a:r>
            <a:endParaRPr lang="en-US" sz="1400" dirty="0">
              <a:solidFill>
                <a:srgbClr val="BEBC00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210C76A-5FEC-4A2C-8E5C-9D3251A6FE1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2567607" y="2060848"/>
            <a:ext cx="3231613" cy="1089529"/>
          </a:xfrm>
          <a:ln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latin typeface="+mj-lt"/>
              </a:rPr>
              <a:t>Instrument </a:t>
            </a:r>
            <a:r>
              <a:rPr lang="nl-NL" sz="2400" dirty="0" err="1">
                <a:latin typeface="+mj-lt"/>
              </a:rPr>
              <a:t>additionnel</a:t>
            </a:r>
            <a:r>
              <a:rPr lang="nl-NL" sz="2400" dirty="0">
                <a:latin typeface="+mj-lt"/>
              </a:rPr>
              <a:t> pour </a:t>
            </a:r>
            <a:r>
              <a:rPr lang="nl-NL" sz="2400" dirty="0" err="1">
                <a:latin typeface="+mj-lt"/>
              </a:rPr>
              <a:t>renforcer</a:t>
            </a:r>
            <a:r>
              <a:rPr lang="nl-NL" sz="2400" dirty="0">
                <a:latin typeface="+mj-lt"/>
              </a:rPr>
              <a:t> la prévention </a:t>
            </a:r>
            <a:r>
              <a:rPr lang="nl-NL" sz="2400" dirty="0" err="1">
                <a:latin typeface="+mj-lt"/>
              </a:rPr>
              <a:t>locale</a:t>
            </a:r>
            <a:endParaRPr lang="nl-NL" sz="2400" dirty="0">
              <a:latin typeface="+mj-lt"/>
            </a:endParaRPr>
          </a:p>
        </p:txBody>
      </p:sp>
      <p:graphicFrame>
        <p:nvGraphicFramePr>
          <p:cNvPr id="12" name="Tijdelijke aanduiding voor inhoud 11">
            <a:extLst>
              <a:ext uri="{FF2B5EF4-FFF2-40B4-BE49-F238E27FC236}">
                <a16:creationId xmlns:a16="http://schemas.microsoft.com/office/drawing/2014/main" id="{6F1C97B7-7CB9-4595-A703-B489BAE56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248976"/>
              </p:ext>
            </p:extLst>
          </p:nvPr>
        </p:nvGraphicFramePr>
        <p:xfrm>
          <a:off x="6600056" y="2558612"/>
          <a:ext cx="3671590" cy="346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6F5CC459-77BF-4216-B211-E9A423D42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Prévention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locale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867" name="Tijdelijke aanduiding voor inhoud 2">
            <a:extLst>
              <a:ext uri="{FF2B5EF4-FFF2-40B4-BE49-F238E27FC236}">
                <a16:creationId xmlns:a16="http://schemas.microsoft.com/office/drawing/2014/main" id="{A495C42D-4636-4691-9E32-67301B4AF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PREVENTION LOCALE = </a:t>
            </a:r>
          </a:p>
          <a:p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just">
              <a:buNone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Rassembler les riverains engagés qui sont disposés à exercer une surveillance dans leur quartier. Grâce à cette vigilance accrue et à l’étroite collaboration avec les services de police, il devient possible d’intervenir plus rapidement et plus fréquemment, et d’augmenter ainsi le sentiment de sécurité dans les quartiers.</a:t>
            </a:r>
          </a:p>
          <a:p>
            <a:pPr marL="457200" lvl="1" indent="0" algn="just">
              <a:buNone/>
            </a:pPr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algn="just">
              <a:buNone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				Réduction de la criminalité!</a:t>
            </a:r>
          </a:p>
        </p:txBody>
      </p:sp>
      <p:sp>
        <p:nvSpPr>
          <p:cNvPr id="36870" name="Pijl-rechts 1">
            <a:extLst>
              <a:ext uri="{FF2B5EF4-FFF2-40B4-BE49-F238E27FC236}">
                <a16:creationId xmlns:a16="http://schemas.microsoft.com/office/drawing/2014/main" id="{0CFAF3A1-CF40-44AD-9C92-773AFE5BE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383" y="3879835"/>
            <a:ext cx="1008062" cy="360363"/>
          </a:xfrm>
          <a:prstGeom prst="rightArrow">
            <a:avLst>
              <a:gd name="adj1" fmla="val 50000"/>
              <a:gd name="adj2" fmla="val 499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BCBD00"/>
              </a:buClr>
              <a:buFont typeface="Lucida Grande" charset="0"/>
              <a:buChar char="-"/>
              <a:defRPr sz="2200">
                <a:solidFill>
                  <a:srgbClr val="606060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lr>
                <a:srgbClr val="199EDC"/>
              </a:buClr>
              <a:buChar char="–"/>
              <a:defRPr sz="1600">
                <a:solidFill>
                  <a:srgbClr val="606060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rgbClr val="606060"/>
                </a:solidFill>
                <a:latin typeface="Verdana" panose="020B0604030504040204" pitchFamily="34" charset="0"/>
                <a:ea typeface="ヒラギノ角ゴ Pro W3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606060"/>
                </a:solidFill>
                <a:latin typeface="Verdana" panose="020B0604030504040204" pitchFamily="34" charset="0"/>
                <a:ea typeface="ヒラギノ角ゴ Pro W3" charset="-128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rgbClr val="606060"/>
                </a:solidFill>
                <a:latin typeface="Myriad Condensed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06060"/>
                </a:solidFill>
                <a:latin typeface="Myriad Condensed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06060"/>
                </a:solidFill>
                <a:latin typeface="Myriad Condensed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06060"/>
                </a:solidFill>
                <a:latin typeface="Myriad Condensed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606060"/>
                </a:solidFill>
                <a:latin typeface="Myriad Condensed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l-BE" altLang="nl-BE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FBCC3186-0573-40EF-ACE5-9CAA5CB9C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 -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objectif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891" name="Tijdelijke aanduiding voor inhoud 2">
            <a:extLst>
              <a:ext uri="{FF2B5EF4-FFF2-40B4-BE49-F238E27FC236}">
                <a16:creationId xmlns:a16="http://schemas.microsoft.com/office/drawing/2014/main" id="{4BEE0AC9-9472-4125-B488-F2A9BB2075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Les citoyens ont leur 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propre responsabilité 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dans la création d’un cadre de vie sûr et agréable.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Le groupe WhatsApp est une 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forme de collaboration entre les citoyens et la police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à l’échelle d’un territoire donné.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Prévention locale = instrument adéquat pour 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renforcer la cohésion sociale 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au sein d’un quartier.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avisant 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la police et le voisinage 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des agissements suspects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, il devient possible d’intervenir plus rapidement et plus fréquemment.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Le groupe WhatsApp est une manière d’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augmenter ensemble le sentiment de sécurité 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dans un quartier et de </a:t>
            </a:r>
            <a:r>
              <a:rPr lang="fr-FR" altLang="nl-BE" sz="1800" b="1" dirty="0">
                <a:latin typeface="Verdana" panose="020B0604030504040204" pitchFamily="34" charset="0"/>
                <a:cs typeface="Verdana" panose="020B0604030504040204" pitchFamily="34" charset="0"/>
              </a:rPr>
              <a:t>propager les principes de la prévention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7893" name="Afbeelding 1">
            <a:extLst>
              <a:ext uri="{FF2B5EF4-FFF2-40B4-BE49-F238E27FC236}">
                <a16:creationId xmlns:a16="http://schemas.microsoft.com/office/drawing/2014/main" id="{09AA2B72-30FE-4992-AC0D-DA6591E15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116" y="5077888"/>
            <a:ext cx="1981798" cy="131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8C0D5BDC-4FF9-4ED8-AB6E-5897C3CC0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 - de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quoi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s’agit-il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03" name="Tijdelijke aanduiding voor inhoud 2">
            <a:extLst>
              <a:ext uri="{FF2B5EF4-FFF2-40B4-BE49-F238E27FC236}">
                <a16:creationId xmlns:a16="http://schemas.microsoft.com/office/drawing/2014/main" id="{4479168C-B75F-4DFE-8C35-D4682F3B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219200"/>
            <a:ext cx="10044113" cy="4876800"/>
          </a:xfrm>
        </p:spPr>
        <p:txBody>
          <a:bodyPr/>
          <a:lstStyle/>
          <a:p>
            <a:pPr marL="1828800" lvl="4" indent="0">
              <a:buNone/>
              <a:defRPr/>
            </a:pP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pour smartphones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permettant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d’envoyer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gratuitement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messages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plusieurs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personnes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à la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fois</a:t>
            </a: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communication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rapide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efficace</a:t>
            </a: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système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gratuit				</a:t>
            </a:r>
          </a:p>
          <a:p>
            <a:pPr marL="1828800" lvl="4" indent="0">
              <a:buNone/>
              <a:defRPr/>
            </a:pP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possibilité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d’envoyer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photos</a:t>
            </a:r>
            <a:endParaRPr lang="nl-NL" altLang="nl-BE" sz="1600" b="1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1828800" lvl="4" indent="0">
              <a:buNone/>
              <a:defRPr/>
            </a:pP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système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très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pratique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envoyer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NL" altLang="nl-BE" sz="1600" b="1" dirty="0" err="1">
                <a:latin typeface="Verdana" panose="020B0604030504040204" pitchFamily="34" charset="0"/>
                <a:cs typeface="Verdana" panose="020B0604030504040204" pitchFamily="34" charset="0"/>
              </a:rPr>
              <a:t>messages</a:t>
            </a:r>
            <a:r>
              <a:rPr lang="nl-NL" altLang="nl-BE" sz="1600" b="1" dirty="0">
                <a:latin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38918" name="Afbeelding 3">
            <a:extLst>
              <a:ext uri="{FF2B5EF4-FFF2-40B4-BE49-F238E27FC236}">
                <a16:creationId xmlns:a16="http://schemas.microsoft.com/office/drawing/2014/main" id="{77C26629-4907-4CB5-B451-04AC42DF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56" y="1557338"/>
            <a:ext cx="20605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FFC157D0-E0A7-4117-A021-2814C922A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 - méthode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47A414EB-2577-43F0-8E86-E6E2C20B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97" y="1479258"/>
            <a:ext cx="10130406" cy="4876800"/>
          </a:xfrm>
        </p:spPr>
        <p:txBody>
          <a:bodyPr/>
          <a:lstStyle/>
          <a:p>
            <a:pPr>
              <a:defRPr/>
            </a:pP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faisons-nous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lorsque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nous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apercevons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individus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véhicules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suspects? </a:t>
            </a:r>
          </a:p>
          <a:p>
            <a:pPr lvl="1">
              <a:defRPr/>
            </a:pP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S’il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s’agit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clairement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d’une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suspecte, </a:t>
            </a:r>
            <a:r>
              <a:rPr lang="nl-BE" altLang="nl-BE" sz="1200" dirty="0">
                <a:latin typeface="Verdana" panose="020B0604030504040204" pitchFamily="34" charset="0"/>
                <a:cs typeface="Verdana" panose="020B0604030504040204" pitchFamily="34" charset="0"/>
              </a:rPr>
              <a:t>APPELEZ TOUJOURS IMMEDIATEMENT LE NUMERO D’URGENCE.</a:t>
            </a: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Si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avez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doutes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quant au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caractère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suspect de la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envoyez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message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au sein du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pour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déterminer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s’il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s’agit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réellement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d’une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situation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suspecte.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Passez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ensuite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conventions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au sein du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groupe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concernant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nl-BE" altLang="nl-BE" sz="1000" dirty="0" err="1">
                <a:latin typeface="Verdana" panose="020B0604030504040204" pitchFamily="34" charset="0"/>
                <a:cs typeface="Verdana" panose="020B0604030504040204" pitchFamily="34" charset="0"/>
              </a:rPr>
              <a:t>notification</a:t>
            </a:r>
            <a:r>
              <a:rPr lang="nl-BE" altLang="nl-BE" sz="1000" dirty="0">
                <a:latin typeface="Verdana" panose="020B0604030504040204" pitchFamily="34" charset="0"/>
                <a:cs typeface="Verdana" panose="020B0604030504040204" pitchFamily="34" charset="0"/>
              </a:rPr>
              <a:t> au numéro 101.</a:t>
            </a: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Nous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intervenons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selon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la méthode SAAR: </a:t>
            </a:r>
          </a:p>
          <a:p>
            <a:pPr marL="914400" lvl="2" indent="0">
              <a:buNone/>
              <a:defRPr/>
            </a:pP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S = </a:t>
            </a:r>
            <a:r>
              <a:rPr lang="nl-BE" altLang="nl-BE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Signalez</a:t>
            </a: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A = </a:t>
            </a:r>
            <a:r>
              <a:rPr lang="nl-BE" altLang="nl-BE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Alarmez</a:t>
            </a: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101</a:t>
            </a:r>
          </a:p>
          <a:p>
            <a:pPr marL="914400" lvl="2" indent="0">
              <a:buNone/>
              <a:defRPr/>
            </a:pP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A = U</a:t>
            </a:r>
            <a:r>
              <a:rPr lang="fr-FR" altLang="nl-BE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tilisez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l’Appli pour notifier les situations suspectes au groupe </a:t>
            </a: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R = </a:t>
            </a:r>
            <a:r>
              <a:rPr lang="nl-BE" altLang="nl-BE" sz="1800" dirty="0" err="1" smtClean="0">
                <a:latin typeface="Verdana" panose="020B0604030504040204" pitchFamily="34" charset="0"/>
                <a:cs typeface="Verdana" panose="020B0604030504040204" pitchFamily="34" charset="0"/>
              </a:rPr>
              <a:t>Registrez</a:t>
            </a:r>
            <a:r>
              <a:rPr lang="nl-BE" altLang="nl-BE" sz="1800" dirty="0" smtClean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si cela peut se faire en toute sécurité</a:t>
            </a: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, et </a:t>
            </a:r>
            <a:r>
              <a:rPr lang="nl-BE" altLang="nl-BE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déjouez</a:t>
            </a: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les </a:t>
            </a:r>
            <a:r>
              <a:rPr lang="nl-BE" altLang="nl-BE" sz="1800" dirty="0" err="1">
                <a:latin typeface="Verdana" panose="020B0604030504040204" pitchFamily="34" charset="0"/>
                <a:cs typeface="Verdana" panose="020B0604030504040204" pitchFamily="34" charset="0"/>
              </a:rPr>
              <a:t>plans</a:t>
            </a:r>
            <a:r>
              <a:rPr lang="nl-BE" altLang="nl-BE" sz="1800" dirty="0">
                <a:latin typeface="Verdana" panose="020B0604030504040204" pitchFamily="34" charset="0"/>
                <a:cs typeface="Verdana" panose="020B0604030504040204" pitchFamily="34" charset="0"/>
              </a:rPr>
              <a:t> des suspects</a:t>
            </a:r>
          </a:p>
          <a:p>
            <a:pPr marL="914400" lvl="2" indent="0">
              <a:buNone/>
              <a:defRPr/>
            </a:pP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942" name="Afbeelding 1" descr="Category:101 (number) - Wikimedia Commons">
            <a:extLst>
              <a:ext uri="{FF2B5EF4-FFF2-40B4-BE49-F238E27FC236}">
                <a16:creationId xmlns:a16="http://schemas.microsoft.com/office/drawing/2014/main" id="{C821C497-9AD6-4E3D-BE4A-2454F134D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31" y="2167784"/>
            <a:ext cx="16192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A9247573-46E2-4337-B818-8FD34813A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WhatsApp - méthode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41D213D5-0550-43E8-968E-948D20F4A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88" y="1403757"/>
            <a:ext cx="9811624" cy="4876800"/>
          </a:xfrm>
        </p:spPr>
        <p:txBody>
          <a:bodyPr/>
          <a:lstStyle/>
          <a:p>
            <a:pPr>
              <a:defRPr/>
            </a:pP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Quand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utilisons-nous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600" dirty="0" err="1">
                <a:latin typeface="Verdana" panose="020B0604030504040204" pitchFamily="34" charset="0"/>
                <a:cs typeface="Verdana" panose="020B0604030504040204" pitchFamily="34" charset="0"/>
              </a:rPr>
              <a:t>l’appli</a:t>
            </a:r>
            <a:r>
              <a:rPr lang="nl-BE" altLang="nl-BE" sz="1600" dirty="0">
                <a:latin typeface="Verdana" panose="020B0604030504040204" pitchFamily="34" charset="0"/>
                <a:cs typeface="Verdana" panose="020B0604030504040204" pitchFamily="34" charset="0"/>
              </a:rPr>
              <a:t>?  </a:t>
            </a: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defRPr/>
            </a:pP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Lorsque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nous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sommes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témoins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defRPr/>
            </a:pPr>
            <a:endParaRPr lang="nl-BE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  <a:defRPr/>
            </a:pPr>
            <a:endParaRPr lang="nl-BE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danger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imminent pour des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leur entourage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leurs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371600" lvl="3" indent="0">
              <a:buNone/>
              <a:defRPr/>
            </a:pP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destruction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commune et/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riverains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comportement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agressif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violent.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Dès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voyez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entendez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chose de suspect, par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soupçonnez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cambriolage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vol,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escroquerie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des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destructions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vol à la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tire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des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menaces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maltraitance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appelez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rapidement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numéro 101.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fr-FR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Lancez ensuite une notification au sein du groupe WhatsApp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3">
              <a:buFont typeface="Wingdings" panose="05000000000000000000" pitchFamily="2" charset="2"/>
              <a:buChar char="q"/>
              <a:defRPr/>
            </a:pP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Prenez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ajoutez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-y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quelques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complémentaires</a:t>
            </a:r>
            <a:r>
              <a:rPr lang="nl-BE" altLang="nl-BE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4">
              <a:buFont typeface="Wingdings" panose="05000000000000000000" pitchFamily="2" charset="2"/>
              <a:buChar char="q"/>
              <a:defRPr/>
            </a:pPr>
            <a:endParaRPr lang="nl-BE" altLang="nl-BE" sz="1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defRPr/>
            </a:pPr>
            <a:endParaRPr lang="nl-BE" altLang="nl-BE" sz="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nl-BE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nl-BE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66" name="Afbeelding 4">
            <a:extLst>
              <a:ext uri="{FF2B5EF4-FFF2-40B4-BE49-F238E27FC236}">
                <a16:creationId xmlns:a16="http://schemas.microsoft.com/office/drawing/2014/main" id="{97D85431-AB09-4CE7-8C8A-F552ED2BE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50" y="1680595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4DF53B1C-D173-4745-AC93-08E810C3A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Que peut-on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qualifier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d’agissements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suspects? </a:t>
            </a:r>
            <a:endParaRPr lang="nl-NL" altLang="nl-BE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547C8BC3-1422-4D13-BB06-EA5B71B1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21" y="1438276"/>
            <a:ext cx="8134350" cy="4876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marche lentement, sans but ou à une heure indue.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regarde beaucoup autour de lui et derrière lui.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épie les maisons.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ralentit, accélère et prend des photos.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vérifie si les portes et portails sont ouverts ou fermés.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change de direction lorsqu’une lumière s’allume.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est absorbé dans son observation des alentours.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masque son visage, est vêtu de couleurs sombres ou porte des gants en été.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marche dans l’obscurité et hors de vue.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compte le nombre d’habitations.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fournit des explications incohérentes et se saisit lorsqu’on l’interpelle.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suit un itinéraire illogique ou emprunte des ruelles ou des coupe-feux.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L’individu est en possession d’objets insolites.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Attention! Des personnes habitant le quartier peuvent aussi se révéler être des cambrioleurs!</a:t>
            </a:r>
          </a:p>
          <a:p>
            <a:pPr lvl="2">
              <a:defRPr/>
            </a:pPr>
            <a:endParaRPr lang="fr-FR" altLang="nl-BE" sz="5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1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1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fr-FR" altLang="nl-BE" sz="1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fr-FR" altLang="nl-BE" sz="18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  <a:defRPr/>
            </a:pPr>
            <a:endParaRPr lang="fr-FR" altLang="nl-BE" sz="105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5A401BDB-850D-44EC-8FAC-BD1A8760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55" y="1345997"/>
            <a:ext cx="32099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9556F-FFF6-4C1C-AFB2-28DA0643D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veut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savoir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nl-BE" altLang="nl-BE" dirty="0" err="1">
                <a:latin typeface="Verdana" panose="020B0604030504040204" pitchFamily="34" charset="0"/>
                <a:cs typeface="Verdana" panose="020B0604030504040204" pitchFamily="34" charset="0"/>
              </a:rPr>
              <a:t>police</a:t>
            </a:r>
            <a:r>
              <a:rPr lang="nl-BE" altLang="nl-BE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5CEAB-7B72-4B82-BF0B-3C5EB525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98"/>
            <a:ext cx="10515600" cy="4351338"/>
          </a:xfrm>
        </p:spPr>
        <p:txBody>
          <a:bodyPr/>
          <a:lstStyle/>
          <a:p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SIGNALEMENT DE L’INDIVIDU: </a:t>
            </a:r>
          </a:p>
          <a:p>
            <a:pPr lvl="1"/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Age?</a:t>
            </a:r>
          </a:p>
          <a:p>
            <a:pPr lvl="1"/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Taille?</a:t>
            </a:r>
          </a:p>
          <a:p>
            <a:pPr lvl="1"/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Corpulence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1"/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Couleur de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cheveux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1"/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Coiffure?</a:t>
            </a:r>
          </a:p>
          <a:p>
            <a:pPr lvl="1"/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Tatouage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lvl="1"/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Tenue vestimentaire?</a:t>
            </a:r>
          </a:p>
          <a:p>
            <a:pPr lvl="1"/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Objets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suspects?</a:t>
            </a:r>
          </a:p>
          <a:p>
            <a:pPr lvl="1"/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L’individu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agit-il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seul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4FABC07-DF95-496E-A49C-EB774B9F037E}"/>
              </a:ext>
            </a:extLst>
          </p:cNvPr>
          <p:cNvSpPr txBox="1"/>
          <p:nvPr/>
        </p:nvSpPr>
        <p:spPr>
          <a:xfrm>
            <a:off x="6484688" y="1464898"/>
            <a:ext cx="4379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SIGNALEMENT DU VEHICULE: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Plaque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d’immatriculation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Type de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véhicule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Marque?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Couleur?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Nombre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passagers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Photo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éventuelle</a:t>
            </a:r>
            <a:endParaRPr lang="nl-BE" altLang="nl-BE" sz="2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Lieu</a:t>
            </a:r>
            <a:r>
              <a:rPr lang="nl-BE" altLang="nl-BE" sz="2000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altLang="nl-BE" sz="2000" dirty="0" err="1">
                <a:latin typeface="Verdana" panose="020B0604030504040204" pitchFamily="34" charset="0"/>
                <a:cs typeface="Verdana" panose="020B0604030504040204" pitchFamily="34" charset="0"/>
              </a:rPr>
              <a:t>précis</a:t>
            </a:r>
            <a:endParaRPr lang="nl-BE" altLang="nl-BE" sz="20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522FE4-4A17-47A2-B10A-5941B442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838" y="4193817"/>
            <a:ext cx="2780017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12722"/>
      </p:ext>
    </p:extLst>
  </p:cSld>
  <p:clrMapOvr>
    <a:masterClrMapping/>
  </p:clrMapOvr>
</p:sld>
</file>

<file path=ppt/theme/theme1.xml><?xml version="1.0" encoding="utf-8"?>
<a:theme xmlns:a="http://schemas.openxmlformats.org/drawingml/2006/main" name="POLFED">
  <a:themeElements>
    <a:clrScheme name="LOKPOL">
      <a:dk1>
        <a:sysClr val="windowText" lastClr="000000"/>
      </a:dk1>
      <a:lt1>
        <a:sysClr val="window" lastClr="FFFFFF"/>
      </a:lt1>
      <a:dk2>
        <a:srgbClr val="333399"/>
      </a:dk2>
      <a:lt2>
        <a:srgbClr val="E7E6E6"/>
      </a:lt2>
      <a:accent1>
        <a:srgbClr val="333399"/>
      </a:accent1>
      <a:accent2>
        <a:srgbClr val="99CCCC"/>
      </a:accent2>
      <a:accent3>
        <a:srgbClr val="A5A5A5"/>
      </a:accent3>
      <a:accent4>
        <a:srgbClr val="FFC000"/>
      </a:accent4>
      <a:accent5>
        <a:srgbClr val="CC6600"/>
      </a:accent5>
      <a:accent6>
        <a:srgbClr val="70AD47"/>
      </a:accent6>
      <a:hlink>
        <a:srgbClr val="99CCCC"/>
      </a:hlink>
      <a:folHlink>
        <a:srgbClr val="954F72"/>
      </a:folHlink>
    </a:clrScheme>
    <a:fontScheme name="PolFed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Official Template NL" id="{F2E3D11F-272E-4400-AEC0-6CEF086613D7}" vid="{6E37C816-B167-46D7-9DCB-918ED86228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1DF7A4B792A458A0FFC184268EB57" ma:contentTypeVersion="10" ma:contentTypeDescription="Een nieuw document maken." ma:contentTypeScope="" ma:versionID="1fee01fbb379041afd77764c985d018f">
  <xsd:schema xmlns:xsd="http://www.w3.org/2001/XMLSchema" xmlns:xs="http://www.w3.org/2001/XMLSchema" xmlns:p="http://schemas.microsoft.com/office/2006/metadata/properties" xmlns:ns2="e86ad560-990b-4f32-bee5-09169f3c27a9" targetNamespace="http://schemas.microsoft.com/office/2006/metadata/properties" ma:root="true" ma:fieldsID="6491a44596260530335720723aef4f5d" ns2:_="">
    <xsd:import namespace="e86ad560-990b-4f32-bee5-09169f3c27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ad560-990b-4f32-bee5-09169f3c2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490DDC-5904-4F0F-856A-45849A43685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86ad560-990b-4f32-bee5-09169f3c27a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FD1F0A-AD9A-4851-9DB7-1F5696E75C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76F13-C9F9-4C75-AD98-00D69B929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6ad560-990b-4f32-bee5-09169f3c2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Official Template NL</Template>
  <TotalTime>319</TotalTime>
  <Words>1178</Words>
  <Application>Microsoft Office PowerPoint</Application>
  <PresentationFormat>Breedbeeld</PresentationFormat>
  <Paragraphs>184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</vt:lpstr>
      <vt:lpstr>Verdana</vt:lpstr>
      <vt:lpstr>Wingdings</vt:lpstr>
      <vt:lpstr>ヒラギノ角ゴ Pro W3</vt:lpstr>
      <vt:lpstr>POLFED</vt:lpstr>
      <vt:lpstr>Prévention  locale via  WhatsApp</vt:lpstr>
      <vt:lpstr>Prévention locale via WhatsApp</vt:lpstr>
      <vt:lpstr>Prévention locale? </vt:lpstr>
      <vt:lpstr>WhatsApp - objectif</vt:lpstr>
      <vt:lpstr>WhatsApp - de quoi s’agit-il? </vt:lpstr>
      <vt:lpstr>WhatsApp - méthode</vt:lpstr>
      <vt:lpstr>WhatsApp - méthode</vt:lpstr>
      <vt:lpstr>Que peut-on qualifier d’agissements suspects? </vt:lpstr>
      <vt:lpstr>Que veut savoir la police? </vt:lpstr>
      <vt:lpstr>WhatsApp - méthode</vt:lpstr>
      <vt:lpstr>WhatsApp - structure</vt:lpstr>
      <vt:lpstr>Quel est le rôle du coordinateur? </vt:lpstr>
      <vt:lpstr>Quel est le rôle de la police/commune? </vt:lpstr>
      <vt:lpstr>Quel est le rôle des participants? </vt:lpstr>
      <vt:lpstr>PowerPoint-presentatie</vt:lpstr>
      <vt:lpstr> Un quartier placé sous la surveillance d’un groupe WhatsApp se reconnaît à des panneaux et autocollants.   </vt:lpstr>
      <vt:lpstr>Comment créer un groupe WhatsApp? </vt:lpstr>
      <vt:lpstr>Plus d’infos?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app buurtpreventie</dc:title>
  <dc:creator>Dorien De Nijs</dc:creator>
  <cp:lastModifiedBy>Kjell Molord</cp:lastModifiedBy>
  <cp:revision>20</cp:revision>
  <cp:lastPrinted>2017-06-14T07:27:37Z</cp:lastPrinted>
  <dcterms:created xsi:type="dcterms:W3CDTF">2020-05-25T10:56:20Z</dcterms:created>
  <dcterms:modified xsi:type="dcterms:W3CDTF">2021-06-16T13:15:54Z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0x010100AD41DF7A4B792A458A0FFC184268EB57</vt:lpwstr>
  </property>
</Properties>
</file>